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3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notesSlides/notesSlide4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notesSlides/notesSlide5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notesSlides/notesSlide6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notesSlides/notesSlide7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notesSlides/notesSlide8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notesSlides/notesSlide9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notesSlides/notesSlide10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notesSlides/notesSlide11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notesSlides/notesSlide12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notesSlides/notesSlide13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notesSlides/notesSlide14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notesSlides/notesSlide15.xml" ContentType="application/vnd.openxmlformats-officedocument.presentationml.notesSlide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16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notesSlides/notesSlide17.xml" ContentType="application/vnd.openxmlformats-officedocument.presentationml.notesSlide+xml"/>
  <Override PartName="/ppt/ink/ink47.xml" ContentType="application/inkml+xml"/>
  <Override PartName="/ppt/ink/ink48.xml" ContentType="application/inkml+xml"/>
  <Override PartName="/ppt/notesSlides/notesSlide18.xml" ContentType="application/vnd.openxmlformats-officedocument.presentationml.notesSlide+xml"/>
  <Override PartName="/ppt/ink/ink49.xml" ContentType="application/inkml+xml"/>
  <Override PartName="/ppt/ink/ink50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22"/>
  </p:notesMasterIdLst>
  <p:sldIdLst>
    <p:sldId id="256" r:id="rId2"/>
    <p:sldId id="295" r:id="rId3"/>
    <p:sldId id="299" r:id="rId4"/>
    <p:sldId id="300" r:id="rId5"/>
    <p:sldId id="301" r:id="rId6"/>
    <p:sldId id="302" r:id="rId7"/>
    <p:sldId id="314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294" r:id="rId20"/>
    <p:sldId id="267" r:id="rId21"/>
  </p:sldIdLst>
  <p:sldSz cx="12192000" cy="6858000"/>
  <p:notesSz cx="6799263" cy="9929813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000000"/>
          </p15:clr>
        </p15:guide>
        <p15:guide id="2" pos="121" userDrawn="1">
          <p15:clr>
            <a:srgbClr val="000000"/>
          </p15:clr>
        </p15:guide>
        <p15:guide id="3" orient="horz" pos="1389" userDrawn="1">
          <p15:clr>
            <a:srgbClr val="000000"/>
          </p15:clr>
        </p15:guide>
        <p15:guide id="4" orient="horz" pos="1933" userDrawn="1">
          <p15:clr>
            <a:srgbClr val="000000"/>
          </p15:clr>
        </p15:guide>
        <p15:guide id="5" pos="2706" userDrawn="1">
          <p15:clr>
            <a:srgbClr val="000000"/>
          </p15:clr>
        </p15:guide>
        <p15:guide id="6" pos="2806" userDrawn="1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rk Kayser" initials="DK" lastIdx="1" clrIdx="0">
    <p:extLst>
      <p:ext uri="{19B8F6BF-5375-455C-9EA6-DF929625EA0E}">
        <p15:presenceInfo xmlns:p15="http://schemas.microsoft.com/office/powerpoint/2012/main" userId="Dirk Kay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2F5597"/>
    <a:srgbClr val="3E5F27"/>
    <a:srgbClr val="FFFFCC"/>
    <a:srgbClr val="4D4D4D"/>
    <a:srgbClr val="666633"/>
    <a:srgbClr val="111111"/>
    <a:srgbClr val="CC3300"/>
    <a:srgbClr val="5F5F5F"/>
    <a:srgbClr val="99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C88F55-B7A3-4088-B097-DE0EDC6FE524}" v="4" dt="2022-03-30T14:20:26.7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3" autoAdjust="0"/>
    <p:restoredTop sz="94629" autoAdjust="0"/>
  </p:normalViewPr>
  <p:slideViewPr>
    <p:cSldViewPr>
      <p:cViewPr varScale="1">
        <p:scale>
          <a:sx n="85" d="100"/>
          <a:sy n="85" d="100"/>
        </p:scale>
        <p:origin x="354" y="39"/>
      </p:cViewPr>
      <p:guideLst>
        <p:guide orient="horz" pos="890"/>
        <p:guide pos="121"/>
        <p:guide orient="horz" pos="1389"/>
        <p:guide orient="horz" pos="1933"/>
        <p:guide pos="2706"/>
        <p:guide pos="28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422" y="-9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k Kayser" userId="a48f3407dd448688" providerId="LiveId" clId="{2AC88F55-B7A3-4088-B097-DE0EDC6FE524}"/>
    <pc:docChg chg="undo custSel addSld delSld modSld">
      <pc:chgData name="Maik Kayser" userId="a48f3407dd448688" providerId="LiveId" clId="{2AC88F55-B7A3-4088-B097-DE0EDC6FE524}" dt="2022-03-30T14:20:35.983" v="25" actId="20577"/>
      <pc:docMkLst>
        <pc:docMk/>
      </pc:docMkLst>
      <pc:sldChg chg="addSp delSp modSp mod">
        <pc:chgData name="Maik Kayser" userId="a48f3407dd448688" providerId="LiveId" clId="{2AC88F55-B7A3-4088-B097-DE0EDC6FE524}" dt="2022-03-30T14:19:32.405" v="21" actId="11529"/>
        <pc:sldMkLst>
          <pc:docMk/>
          <pc:sldMk cId="972633179" sldId="294"/>
        </pc:sldMkLst>
        <pc:spChg chg="add">
          <ac:chgData name="Maik Kayser" userId="a48f3407dd448688" providerId="LiveId" clId="{2AC88F55-B7A3-4088-B097-DE0EDC6FE524}" dt="2022-03-30T14:19:32.405" v="21" actId="11529"/>
          <ac:spMkLst>
            <pc:docMk/>
            <pc:sldMk cId="972633179" sldId="294"/>
            <ac:spMk id="13" creationId="{F4AF18D1-FBA1-4D60-92E5-B858206E18C5}"/>
          </ac:spMkLst>
        </pc:spChg>
        <pc:picChg chg="mod">
          <ac:chgData name="Maik Kayser" userId="a48f3407dd448688" providerId="LiveId" clId="{2AC88F55-B7A3-4088-B097-DE0EDC6FE524}" dt="2022-03-30T14:16:46.331" v="4" actId="1076"/>
          <ac:picMkLst>
            <pc:docMk/>
            <pc:sldMk cId="972633179" sldId="294"/>
            <ac:picMk id="4" creationId="{F78DF3FE-2FCE-4D6D-A2E4-76DC99C1DB60}"/>
          </ac:picMkLst>
        </pc:picChg>
        <pc:inkChg chg="add del">
          <ac:chgData name="Maik Kayser" userId="a48f3407dd448688" providerId="LiveId" clId="{2AC88F55-B7A3-4088-B097-DE0EDC6FE524}" dt="2022-03-30T14:18:17.961" v="7" actId="478"/>
          <ac:inkMkLst>
            <pc:docMk/>
            <pc:sldMk cId="972633179" sldId="294"/>
            <ac:inkMk id="3" creationId="{4C1B0E28-1D48-4ABB-83A0-8CC4D487AEAC}"/>
          </ac:inkMkLst>
        </pc:inkChg>
        <pc:inkChg chg="add del">
          <ac:chgData name="Maik Kayser" userId="a48f3407dd448688" providerId="LiveId" clId="{2AC88F55-B7A3-4088-B097-DE0EDC6FE524}" dt="2022-03-30T14:18:21.544" v="8" actId="478"/>
          <ac:inkMkLst>
            <pc:docMk/>
            <pc:sldMk cId="972633179" sldId="294"/>
            <ac:inkMk id="5" creationId="{989FB22F-7DF0-4588-A75E-3E28DA11B2D7}"/>
          </ac:inkMkLst>
        </pc:inkChg>
        <pc:inkChg chg="add del">
          <ac:chgData name="Maik Kayser" userId="a48f3407dd448688" providerId="LiveId" clId="{2AC88F55-B7A3-4088-B097-DE0EDC6FE524}" dt="2022-03-30T14:19:18.848" v="20" actId="9405"/>
          <ac:inkMkLst>
            <pc:docMk/>
            <pc:sldMk cId="972633179" sldId="294"/>
            <ac:inkMk id="6" creationId="{52E12664-C7C4-4B91-B8E3-1F8F2554B84D}"/>
          </ac:inkMkLst>
        </pc:inkChg>
        <pc:inkChg chg="add del">
          <ac:chgData name="Maik Kayser" userId="a48f3407dd448688" providerId="LiveId" clId="{2AC88F55-B7A3-4088-B097-DE0EDC6FE524}" dt="2022-03-30T14:19:18.256" v="19" actId="9405"/>
          <ac:inkMkLst>
            <pc:docMk/>
            <pc:sldMk cId="972633179" sldId="294"/>
            <ac:inkMk id="7" creationId="{834D78AF-2D78-4A96-87C6-651F09931C8E}"/>
          </ac:inkMkLst>
        </pc:inkChg>
        <pc:inkChg chg="add del">
          <ac:chgData name="Maik Kayser" userId="a48f3407dd448688" providerId="LiveId" clId="{2AC88F55-B7A3-4088-B097-DE0EDC6FE524}" dt="2022-03-30T14:18:57.944" v="12" actId="9405"/>
          <ac:inkMkLst>
            <pc:docMk/>
            <pc:sldMk cId="972633179" sldId="294"/>
            <ac:inkMk id="8" creationId="{DD3BB2F1-6C54-4FA1-96D3-1FD00D1D0E6A}"/>
          </ac:inkMkLst>
        </pc:inkChg>
        <pc:inkChg chg="add del">
          <ac:chgData name="Maik Kayser" userId="a48f3407dd448688" providerId="LiveId" clId="{2AC88F55-B7A3-4088-B097-DE0EDC6FE524}" dt="2022-03-30T14:19:17.625" v="18" actId="9405"/>
          <ac:inkMkLst>
            <pc:docMk/>
            <pc:sldMk cId="972633179" sldId="294"/>
            <ac:inkMk id="9" creationId="{8455F52F-0BC4-4B9B-9555-06B6808232CA}"/>
          </ac:inkMkLst>
        </pc:inkChg>
        <pc:inkChg chg="add del">
          <ac:chgData name="Maik Kayser" userId="a48f3407dd448688" providerId="LiveId" clId="{2AC88F55-B7A3-4088-B097-DE0EDC6FE524}" dt="2022-03-30T14:19:16.848" v="17" actId="9405"/>
          <ac:inkMkLst>
            <pc:docMk/>
            <pc:sldMk cId="972633179" sldId="294"/>
            <ac:inkMk id="11" creationId="{4ABBA2A8-5627-4299-AC8E-5C3F7AC704AA}"/>
          </ac:inkMkLst>
        </pc:inkChg>
        <pc:inkChg chg="add del">
          <ac:chgData name="Maik Kayser" userId="a48f3407dd448688" providerId="LiveId" clId="{2AC88F55-B7A3-4088-B097-DE0EDC6FE524}" dt="2022-03-30T14:19:16.176" v="16" actId="9405"/>
          <ac:inkMkLst>
            <pc:docMk/>
            <pc:sldMk cId="972633179" sldId="294"/>
            <ac:inkMk id="12" creationId="{12FA719F-B1AB-4674-84E5-14F4C7BD30E0}"/>
          </ac:inkMkLst>
        </pc:inkChg>
      </pc:sldChg>
      <pc:sldChg chg="modSp add del">
        <pc:chgData name="Maik Kayser" userId="a48f3407dd448688" providerId="LiveId" clId="{2AC88F55-B7A3-4088-B097-DE0EDC6FE524}" dt="2022-03-30T14:20:26.768" v="23" actId="20577"/>
        <pc:sldMkLst>
          <pc:docMk/>
          <pc:sldMk cId="3020998746" sldId="310"/>
        </pc:sldMkLst>
        <pc:spChg chg="mod">
          <ac:chgData name="Maik Kayser" userId="a48f3407dd448688" providerId="LiveId" clId="{2AC88F55-B7A3-4088-B097-DE0EDC6FE524}" dt="2022-03-30T14:20:26.768" v="23" actId="20577"/>
          <ac:spMkLst>
            <pc:docMk/>
            <pc:sldMk cId="3020998746" sldId="310"/>
            <ac:spMk id="19" creationId="{C942E3B5-8ADF-4853-8F22-FB4CA3C1B7E9}"/>
          </ac:spMkLst>
        </pc:spChg>
      </pc:sldChg>
      <pc:sldChg chg="modSp mod">
        <pc:chgData name="Maik Kayser" userId="a48f3407dd448688" providerId="LiveId" clId="{2AC88F55-B7A3-4088-B097-DE0EDC6FE524}" dt="2022-03-30T14:20:35.983" v="25" actId="20577"/>
        <pc:sldMkLst>
          <pc:docMk/>
          <pc:sldMk cId="2120562231" sldId="311"/>
        </pc:sldMkLst>
        <pc:spChg chg="mod">
          <ac:chgData name="Maik Kayser" userId="a48f3407dd448688" providerId="LiveId" clId="{2AC88F55-B7A3-4088-B097-DE0EDC6FE524}" dt="2022-03-30T14:20:35.983" v="25" actId="20577"/>
          <ac:spMkLst>
            <pc:docMk/>
            <pc:sldMk cId="2120562231" sldId="311"/>
            <ac:spMk id="19" creationId="{C942E3B5-8ADF-4853-8F22-FB4CA3C1B7E9}"/>
          </ac:spMkLst>
        </pc:spChg>
      </pc:sldChg>
    </pc:docChg>
  </pc:docChgLst>
  <pc:docChgLst>
    <pc:chgData name="Maik Kayser" userId="a48f3407dd448688" providerId="LiveId" clId="{E517B23F-9420-40F0-B700-B6AFA565C140}"/>
    <pc:docChg chg="custSel addSld delSld modSld">
      <pc:chgData name="Maik Kayser" userId="a48f3407dd448688" providerId="LiveId" clId="{E517B23F-9420-40F0-B700-B6AFA565C140}" dt="2021-02-23T06:11:37.781" v="555"/>
      <pc:docMkLst>
        <pc:docMk/>
      </pc:docMkLst>
      <pc:sldChg chg="addSp modSp mod modAnim">
        <pc:chgData name="Maik Kayser" userId="a48f3407dd448688" providerId="LiveId" clId="{E517B23F-9420-40F0-B700-B6AFA565C140}" dt="2021-02-23T05:49:03.758" v="437" actId="20577"/>
        <pc:sldMkLst>
          <pc:docMk/>
          <pc:sldMk cId="0" sldId="256"/>
        </pc:sldMkLst>
        <pc:spChg chg="mod">
          <ac:chgData name="Maik Kayser" userId="a48f3407dd448688" providerId="LiveId" clId="{E517B23F-9420-40F0-B700-B6AFA565C140}" dt="2021-02-23T05:49:03.758" v="437" actId="20577"/>
          <ac:spMkLst>
            <pc:docMk/>
            <pc:sldMk cId="0" sldId="256"/>
            <ac:spMk id="13" creationId="{28000DF6-19CE-42F0-868F-012C82E427CC}"/>
          </ac:spMkLst>
        </pc:spChg>
        <pc:picChg chg="add mod">
          <ac:chgData name="Maik Kayser" userId="a48f3407dd448688" providerId="LiveId" clId="{E517B23F-9420-40F0-B700-B6AFA565C140}" dt="2021-02-08T13:27:49.999" v="1" actId="1076"/>
          <ac:picMkLst>
            <pc:docMk/>
            <pc:sldMk cId="0" sldId="256"/>
            <ac:picMk id="5" creationId="{B8DC29E0-9769-49D4-B3DE-4FE869E7FA20}"/>
          </ac:picMkLst>
        </pc:picChg>
      </pc:sldChg>
      <pc:sldChg chg="modAnim">
        <pc:chgData name="Maik Kayser" userId="a48f3407dd448688" providerId="LiveId" clId="{E517B23F-9420-40F0-B700-B6AFA565C140}" dt="2021-02-23T05:53:58.875" v="445"/>
        <pc:sldMkLst>
          <pc:docMk/>
          <pc:sldMk cId="1082512427" sldId="295"/>
        </pc:sldMkLst>
      </pc:sldChg>
      <pc:sldChg chg="modSp mod">
        <pc:chgData name="Maik Kayser" userId="a48f3407dd448688" providerId="LiveId" clId="{E517B23F-9420-40F0-B700-B6AFA565C140}" dt="2021-02-23T05:59:06.482" v="472" actId="1076"/>
        <pc:sldMkLst>
          <pc:docMk/>
          <pc:sldMk cId="1613805578" sldId="299"/>
        </pc:sldMkLst>
        <pc:spChg chg="mod">
          <ac:chgData name="Maik Kayser" userId="a48f3407dd448688" providerId="LiveId" clId="{E517B23F-9420-40F0-B700-B6AFA565C140}" dt="2021-02-23T05:58:35.920" v="469" actId="20577"/>
          <ac:spMkLst>
            <pc:docMk/>
            <pc:sldMk cId="1613805578" sldId="299"/>
            <ac:spMk id="16" creationId="{29AE6046-FD9D-46C5-8CE8-E53CE8C3F241}"/>
          </ac:spMkLst>
        </pc:spChg>
        <pc:spChg chg="mod">
          <ac:chgData name="Maik Kayser" userId="a48f3407dd448688" providerId="LiveId" clId="{E517B23F-9420-40F0-B700-B6AFA565C140}" dt="2021-02-23T05:59:06.482" v="472" actId="1076"/>
          <ac:spMkLst>
            <pc:docMk/>
            <pc:sldMk cId="1613805578" sldId="299"/>
            <ac:spMk id="17" creationId="{9715D549-C231-403E-8E8D-FBC1034F8CEC}"/>
          </ac:spMkLst>
        </pc:spChg>
        <pc:spChg chg="mod">
          <ac:chgData name="Maik Kayser" userId="a48f3407dd448688" providerId="LiveId" clId="{E517B23F-9420-40F0-B700-B6AFA565C140}" dt="2021-02-23T05:58:53.375" v="470" actId="1076"/>
          <ac:spMkLst>
            <pc:docMk/>
            <pc:sldMk cId="1613805578" sldId="299"/>
            <ac:spMk id="18" creationId="{54A1C3C9-636D-45D3-904C-5C38F9205491}"/>
          </ac:spMkLst>
        </pc:spChg>
      </pc:sldChg>
      <pc:sldChg chg="addSp delSp modSp mod delAnim modAnim">
        <pc:chgData name="Maik Kayser" userId="a48f3407dd448688" providerId="LiveId" clId="{E517B23F-9420-40F0-B700-B6AFA565C140}" dt="2021-02-09T12:22:50.186" v="14"/>
        <pc:sldMkLst>
          <pc:docMk/>
          <pc:sldMk cId="2527375926" sldId="302"/>
        </pc:sldMkLst>
        <pc:picChg chg="add mod">
          <ac:chgData name="Maik Kayser" userId="a48f3407dd448688" providerId="LiveId" clId="{E517B23F-9420-40F0-B700-B6AFA565C140}" dt="2021-02-09T12:22:22.416" v="12" actId="14100"/>
          <ac:picMkLst>
            <pc:docMk/>
            <pc:sldMk cId="2527375926" sldId="302"/>
            <ac:picMk id="8" creationId="{3E6BA469-1977-4166-9AB0-9CF8CDE286E6}"/>
          </ac:picMkLst>
        </pc:picChg>
        <pc:picChg chg="del">
          <ac:chgData name="Maik Kayser" userId="a48f3407dd448688" providerId="LiveId" clId="{E517B23F-9420-40F0-B700-B6AFA565C140}" dt="2021-02-09T12:20:47.784" v="8" actId="478"/>
          <ac:picMkLst>
            <pc:docMk/>
            <pc:sldMk cId="2527375926" sldId="302"/>
            <ac:picMk id="9" creationId="{8A490446-C7C5-42B7-85E4-CA79A70FAC34}"/>
          </ac:picMkLst>
        </pc:picChg>
      </pc:sldChg>
      <pc:sldChg chg="modSp">
        <pc:chgData name="Maik Kayser" userId="a48f3407dd448688" providerId="LiveId" clId="{E517B23F-9420-40F0-B700-B6AFA565C140}" dt="2021-02-23T06:03:11.815" v="522" actId="20577"/>
        <pc:sldMkLst>
          <pc:docMk/>
          <pc:sldMk cId="3825225953" sldId="303"/>
        </pc:sldMkLst>
        <pc:spChg chg="mod">
          <ac:chgData name="Maik Kayser" userId="a48f3407dd448688" providerId="LiveId" clId="{E517B23F-9420-40F0-B700-B6AFA565C140}" dt="2021-02-23T06:03:11.815" v="522" actId="20577"/>
          <ac:spMkLst>
            <pc:docMk/>
            <pc:sldMk cId="3825225953" sldId="303"/>
            <ac:spMk id="18" creationId="{54A1C3C9-636D-45D3-904C-5C38F9205491}"/>
          </ac:spMkLst>
        </pc:spChg>
      </pc:sldChg>
      <pc:sldChg chg="modSp mod">
        <pc:chgData name="Maik Kayser" userId="a48f3407dd448688" providerId="LiveId" clId="{E517B23F-9420-40F0-B700-B6AFA565C140}" dt="2021-02-23T06:04:27.354" v="535" actId="20577"/>
        <pc:sldMkLst>
          <pc:docMk/>
          <pc:sldMk cId="311415078" sldId="304"/>
        </pc:sldMkLst>
        <pc:spChg chg="mod">
          <ac:chgData name="Maik Kayser" userId="a48f3407dd448688" providerId="LiveId" clId="{E517B23F-9420-40F0-B700-B6AFA565C140}" dt="2021-02-23T06:04:27.354" v="535" actId="20577"/>
          <ac:spMkLst>
            <pc:docMk/>
            <pc:sldMk cId="311415078" sldId="304"/>
            <ac:spMk id="13" creationId="{28000DF6-19CE-42F0-868F-012C82E427CC}"/>
          </ac:spMkLst>
        </pc:spChg>
      </pc:sldChg>
      <pc:sldChg chg="modSp">
        <pc:chgData name="Maik Kayser" userId="a48f3407dd448688" providerId="LiveId" clId="{E517B23F-9420-40F0-B700-B6AFA565C140}" dt="2021-02-23T06:07:14.971" v="539" actId="20577"/>
        <pc:sldMkLst>
          <pc:docMk/>
          <pc:sldMk cId="2120562231" sldId="311"/>
        </pc:sldMkLst>
        <pc:spChg chg="mod">
          <ac:chgData name="Maik Kayser" userId="a48f3407dd448688" providerId="LiveId" clId="{E517B23F-9420-40F0-B700-B6AFA565C140}" dt="2021-02-23T06:07:14.971" v="539" actId="20577"/>
          <ac:spMkLst>
            <pc:docMk/>
            <pc:sldMk cId="2120562231" sldId="311"/>
            <ac:spMk id="18" creationId="{3B96E12B-3D7B-4DD4-B8FB-C9ED38055C9C}"/>
          </ac:spMkLst>
        </pc:spChg>
      </pc:sldChg>
      <pc:sldChg chg="modSp mod">
        <pc:chgData name="Maik Kayser" userId="a48f3407dd448688" providerId="LiveId" clId="{E517B23F-9420-40F0-B700-B6AFA565C140}" dt="2021-02-23T06:09:13.349" v="554" actId="20577"/>
        <pc:sldMkLst>
          <pc:docMk/>
          <pc:sldMk cId="836274541" sldId="312"/>
        </pc:sldMkLst>
        <pc:spChg chg="mod">
          <ac:chgData name="Maik Kayser" userId="a48f3407dd448688" providerId="LiveId" clId="{E517B23F-9420-40F0-B700-B6AFA565C140}" dt="2021-02-23T06:08:34.654" v="540"/>
          <ac:spMkLst>
            <pc:docMk/>
            <pc:sldMk cId="836274541" sldId="312"/>
            <ac:spMk id="13" creationId="{28000DF6-19CE-42F0-868F-012C82E427CC}"/>
          </ac:spMkLst>
        </pc:spChg>
        <pc:spChg chg="mod">
          <ac:chgData name="Maik Kayser" userId="a48f3407dd448688" providerId="LiveId" clId="{E517B23F-9420-40F0-B700-B6AFA565C140}" dt="2021-02-23T06:09:13.349" v="554" actId="20577"/>
          <ac:spMkLst>
            <pc:docMk/>
            <pc:sldMk cId="836274541" sldId="312"/>
            <ac:spMk id="15" creationId="{BF157548-1696-46B9-B780-E65D78AD062D}"/>
          </ac:spMkLst>
        </pc:spChg>
      </pc:sldChg>
      <pc:sldChg chg="modSp mod">
        <pc:chgData name="Maik Kayser" userId="a48f3407dd448688" providerId="LiveId" clId="{E517B23F-9420-40F0-B700-B6AFA565C140}" dt="2021-02-23T06:11:37.781" v="555"/>
        <pc:sldMkLst>
          <pc:docMk/>
          <pc:sldMk cId="548602828" sldId="313"/>
        </pc:sldMkLst>
        <pc:spChg chg="mod">
          <ac:chgData name="Maik Kayser" userId="a48f3407dd448688" providerId="LiveId" clId="{E517B23F-9420-40F0-B700-B6AFA565C140}" dt="2021-02-23T06:11:37.781" v="555"/>
          <ac:spMkLst>
            <pc:docMk/>
            <pc:sldMk cId="548602828" sldId="313"/>
            <ac:spMk id="13" creationId="{28000DF6-19CE-42F0-868F-012C82E427CC}"/>
          </ac:spMkLst>
        </pc:spChg>
      </pc:sldChg>
      <pc:sldChg chg="new del">
        <pc:chgData name="Maik Kayser" userId="a48f3407dd448688" providerId="LiveId" clId="{E517B23F-9420-40F0-B700-B6AFA565C140}" dt="2021-02-09T12:19:46.744" v="7" actId="47"/>
        <pc:sldMkLst>
          <pc:docMk/>
          <pc:sldMk cId="3419993" sldId="314"/>
        </pc:sldMkLst>
      </pc:sldChg>
      <pc:sldChg chg="addSp delSp modSp add mod delAnim modAnim">
        <pc:chgData name="Maik Kayser" userId="a48f3407dd448688" providerId="LiveId" clId="{E517B23F-9420-40F0-B700-B6AFA565C140}" dt="2021-02-09T15:49:12.438" v="400" actId="20577"/>
        <pc:sldMkLst>
          <pc:docMk/>
          <pc:sldMk cId="799348314" sldId="314"/>
        </pc:sldMkLst>
        <pc:spChg chg="mod">
          <ac:chgData name="Maik Kayser" userId="a48f3407dd448688" providerId="LiveId" clId="{E517B23F-9420-40F0-B700-B6AFA565C140}" dt="2021-02-09T15:29:56.471" v="252" actId="14100"/>
          <ac:spMkLst>
            <pc:docMk/>
            <pc:sldMk cId="799348314" sldId="314"/>
            <ac:spMk id="13" creationId="{28000DF6-19CE-42F0-868F-012C82E427CC}"/>
          </ac:spMkLst>
        </pc:spChg>
        <pc:spChg chg="mod">
          <ac:chgData name="Maik Kayser" userId="a48f3407dd448688" providerId="LiveId" clId="{E517B23F-9420-40F0-B700-B6AFA565C140}" dt="2021-02-09T15:30:10.500" v="254" actId="14100"/>
          <ac:spMkLst>
            <pc:docMk/>
            <pc:sldMk cId="799348314" sldId="314"/>
            <ac:spMk id="16" creationId="{29AE6046-FD9D-46C5-8CE8-E53CE8C3F241}"/>
          </ac:spMkLst>
        </pc:spChg>
        <pc:spChg chg="mod">
          <ac:chgData name="Maik Kayser" userId="a48f3407dd448688" providerId="LiveId" clId="{E517B23F-9420-40F0-B700-B6AFA565C140}" dt="2021-02-09T15:30:24.416" v="276" actId="1035"/>
          <ac:spMkLst>
            <pc:docMk/>
            <pc:sldMk cId="799348314" sldId="314"/>
            <ac:spMk id="17" creationId="{9715D549-C231-403E-8E8D-FBC1034F8CEC}"/>
          </ac:spMkLst>
        </pc:spChg>
        <pc:spChg chg="mod">
          <ac:chgData name="Maik Kayser" userId="a48f3407dd448688" providerId="LiveId" clId="{E517B23F-9420-40F0-B700-B6AFA565C140}" dt="2021-02-09T15:30:01.648" v="253" actId="14100"/>
          <ac:spMkLst>
            <pc:docMk/>
            <pc:sldMk cId="799348314" sldId="314"/>
            <ac:spMk id="19" creationId="{C942E3B5-8ADF-4853-8F22-FB4CA3C1B7E9}"/>
          </ac:spMkLst>
        </pc:spChg>
        <pc:spChg chg="add mod">
          <ac:chgData name="Maik Kayser" userId="a48f3407dd448688" providerId="LiveId" clId="{E517B23F-9420-40F0-B700-B6AFA565C140}" dt="2021-02-09T15:49:12.438" v="400" actId="20577"/>
          <ac:spMkLst>
            <pc:docMk/>
            <pc:sldMk cId="799348314" sldId="314"/>
            <ac:spMk id="22" creationId="{497E8B82-C840-4475-9763-269465546AF7}"/>
          </ac:spMkLst>
        </pc:spChg>
        <pc:picChg chg="del">
          <ac:chgData name="Maik Kayser" userId="a48f3407dd448688" providerId="LiveId" clId="{E517B23F-9420-40F0-B700-B6AFA565C140}" dt="2021-02-09T15:14:59.363" v="20" actId="478"/>
          <ac:picMkLst>
            <pc:docMk/>
            <pc:sldMk cId="799348314" sldId="314"/>
            <ac:picMk id="5" creationId="{E8F6E17D-12BC-4620-9668-DCDCBD329742}"/>
          </ac:picMkLst>
        </pc:picChg>
        <pc:picChg chg="del">
          <ac:chgData name="Maik Kayser" userId="a48f3407dd448688" providerId="LiveId" clId="{E517B23F-9420-40F0-B700-B6AFA565C140}" dt="2021-02-09T15:14:56.083" v="18" actId="478"/>
          <ac:picMkLst>
            <pc:docMk/>
            <pc:sldMk cId="799348314" sldId="314"/>
            <ac:picMk id="7" creationId="{D007BDBE-37DF-49D5-9189-8BEE3EE45998}"/>
          </ac:picMkLst>
        </pc:picChg>
        <pc:picChg chg="del">
          <ac:chgData name="Maik Kayser" userId="a48f3407dd448688" providerId="LiveId" clId="{E517B23F-9420-40F0-B700-B6AFA565C140}" dt="2021-02-09T15:14:57.630" v="19" actId="478"/>
          <ac:picMkLst>
            <pc:docMk/>
            <pc:sldMk cId="799348314" sldId="314"/>
            <ac:picMk id="8" creationId="{3E6BA469-1977-4166-9AB0-9CF8CDE286E6}"/>
          </ac:picMkLst>
        </pc:picChg>
        <pc:picChg chg="add mod">
          <ac:chgData name="Maik Kayser" userId="a48f3407dd448688" providerId="LiveId" clId="{E517B23F-9420-40F0-B700-B6AFA565C140}" dt="2021-02-09T15:45:38.252" v="384" actId="14100"/>
          <ac:picMkLst>
            <pc:docMk/>
            <pc:sldMk cId="799348314" sldId="314"/>
            <ac:picMk id="9" creationId="{D6C7F9E8-AF7F-4561-9E77-DD3D55B6F846}"/>
          </ac:picMkLst>
        </pc:picChg>
        <pc:picChg chg="add mod">
          <ac:chgData name="Maik Kayser" userId="a48f3407dd448688" providerId="LiveId" clId="{E517B23F-9420-40F0-B700-B6AFA565C140}" dt="2021-02-09T15:46:55.655" v="389" actId="14100"/>
          <ac:picMkLst>
            <pc:docMk/>
            <pc:sldMk cId="799348314" sldId="314"/>
            <ac:picMk id="11" creationId="{24D3C74C-171F-406E-A3B8-0E008512E7D6}"/>
          </ac:picMkLst>
        </pc:picChg>
      </pc:sldChg>
      <pc:sldChg chg="add del">
        <pc:chgData name="Maik Kayser" userId="a48f3407dd448688" providerId="LiveId" clId="{E517B23F-9420-40F0-B700-B6AFA565C140}" dt="2021-02-09T15:14:20.686" v="16" actId="47"/>
        <pc:sldMkLst>
          <pc:docMk/>
          <pc:sldMk cId="1517364789" sldId="314"/>
        </pc:sldMkLst>
      </pc:sldChg>
      <pc:sldChg chg="new del">
        <pc:chgData name="Maik Kayser" userId="a48f3407dd448688" providerId="LiveId" clId="{E517B23F-9420-40F0-B700-B6AFA565C140}" dt="2021-02-09T12:19:45.242" v="6" actId="47"/>
        <pc:sldMkLst>
          <pc:docMk/>
          <pc:sldMk cId="3642147626" sldId="315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9:13:03.5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1:23:08.7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9:13:03.5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9:13:12.88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9:13:03.5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9:13:12.88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9:13:03.5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9:13:12.88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9:13:03.5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9:13:12.88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9:13:03.5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9:13:12.88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9:13:12.88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9:13:03.5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9:13:12.88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9:13:03.5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9:13:12.88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9:13:03.5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9:13:12.88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9:13:03.5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9:13:12.88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9:13:03.5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9:13:03.5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9:13:12.88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9:13:03.5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9:13:12.88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9:13:03.5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9:13:12.88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9:13:03.5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9:13:12.88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05:33.89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0,'1602'0,"711"0,-86 0,-2218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05:33.89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0,'0'2887,"0"-2898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06:42.88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0,'0'2887,"0"-2898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9:13:12.88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07:26.71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0,'1602'0,"711"0,-86 0,-2218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9:13:03.5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9:13:12.88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05:33.89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0,'1602'0,"711"0,-86 0,-2218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05:33.89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0,'0'2887,"0"-2898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06:42.88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0,'0'2887,"0"-2898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07:26.71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0,'1602'0,"711"0,-86 0,-2218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9:13:03.5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9:13:12.88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9:13:03.5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1:18:11.8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0,'1938'0,"862"0,-106 0,-2684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9:13:12.88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1:19:04.73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0,'1945'0,"864"0,-105 0,-2694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1:19:51.11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1,'0'2902,"0"-2885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1:22:31.85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0,'0'2887,"0"-2898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1:23:06.75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4056C-73F5-43A7-96D9-8EAA9BE6B914}" type="datetimeFigureOut">
              <a:rPr lang="de-DE" smtClean="0"/>
              <a:t>30.03.22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C23B2-E025-4BA5-AEF8-C58B87787CC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6026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C23B2-E025-4BA5-AEF8-C58B87787CCB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1204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C23B2-E025-4BA5-AEF8-C58B87787CCB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0477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C23B2-E025-4BA5-AEF8-C58B87787CCB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5440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C23B2-E025-4BA5-AEF8-C58B87787CCB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2677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C23B2-E025-4BA5-AEF8-C58B87787CCB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8216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C23B2-E025-4BA5-AEF8-C58B87787CCB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7079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C23B2-E025-4BA5-AEF8-C58B87787CCB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1429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C23B2-E025-4BA5-AEF8-C58B87787CCB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291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C23B2-E025-4BA5-AEF8-C58B87787CCB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50710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C23B2-E025-4BA5-AEF8-C58B87787CCB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23590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C23B2-E025-4BA5-AEF8-C58B87787CCB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4260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C23B2-E025-4BA5-AEF8-C58B87787CCB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41609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C23B2-E025-4BA5-AEF8-C58B87787CCB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6065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C23B2-E025-4BA5-AEF8-C58B87787CCB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6611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C23B2-E025-4BA5-AEF8-C58B87787CCB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0765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C23B2-E025-4BA5-AEF8-C58B87787CCB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716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C23B2-E025-4BA5-AEF8-C58B87787CCB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5208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C23B2-E025-4BA5-AEF8-C58B87787CCB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273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C23B2-E025-4BA5-AEF8-C58B87787CCB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2108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C23B2-E025-4BA5-AEF8-C58B87787CCB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4227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3014-E9F3-442D-9EB3-A1B962151F46}" type="datetime1">
              <a:rPr lang="de-DE" altLang="de-DE" smtClean="0"/>
              <a:t>30.03.22</a:t>
            </a:fld>
            <a:endParaRPr kumimoji="0" lang="de-DE" altLang="de-DE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Kayser.Dirk@outlook.de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2CDB-BF84-4C06-BB3F-EF40A65CAB98}" type="slidenum">
              <a:rPr lang="de-DE" altLang="de-DE" smtClean="0"/>
              <a:pPr/>
              <a:t>‹Nr.›</a:t>
            </a:fld>
            <a:endParaRPr kumimoji="0" lang="de-DE" alt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9113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5BC05-849F-42F4-B34C-A234C68B60FF}" type="datetime1">
              <a:rPr lang="de-DE" altLang="de-DE" smtClean="0"/>
              <a:t>30.03.22</a:t>
            </a:fld>
            <a:endParaRPr kumimoji="0" lang="de-DE" altLang="de-DE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Kayser.Dirk@outlook.de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B0968-6C52-4BB8-9640-20DCB23B2DED}" type="slidenum">
              <a:rPr lang="de-DE" altLang="de-DE" smtClean="0"/>
              <a:pPr/>
              <a:t>‹Nr.›</a:t>
            </a:fld>
            <a:endParaRPr kumimoji="0" lang="de-DE" alt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302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1DC5-5551-428C-831F-8D05F4D81ED9}" type="datetime1">
              <a:rPr lang="de-DE" altLang="de-DE" smtClean="0"/>
              <a:t>30.03.22</a:t>
            </a:fld>
            <a:endParaRPr kumimoji="0" lang="de-DE" altLang="de-DE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Kayser.Dirk@outlook.de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45D-8B69-44BA-A741-2398ACDDEA5D}" type="slidenum">
              <a:rPr lang="de-DE" altLang="de-DE" smtClean="0"/>
              <a:pPr/>
              <a:t>‹Nr.›</a:t>
            </a:fld>
            <a:endParaRPr kumimoji="0" lang="de-DE" alt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365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49B30-793D-4580-B724-6DB58F3CDDB6}" type="datetime1">
              <a:rPr lang="de-DE" altLang="de-DE" smtClean="0"/>
              <a:t>30.03.22</a:t>
            </a:fld>
            <a:endParaRPr kumimoji="0" lang="de-DE" altLang="de-DE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Kayser.Dirk@outlook.de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7346-F93E-4297-BFBD-7A76D03014DB}" type="slidenum">
              <a:rPr lang="de-DE" altLang="de-DE" smtClean="0"/>
              <a:pPr/>
              <a:t>‹Nr.›</a:t>
            </a:fld>
            <a:endParaRPr kumimoji="0" lang="de-DE" alt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5889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108D-A319-4BB5-8ABD-4B3516C2F537}" type="datetime1">
              <a:rPr lang="de-DE" altLang="de-DE" smtClean="0"/>
              <a:t>30.03.22</a:t>
            </a:fld>
            <a:endParaRPr kumimoji="0" lang="de-DE" altLang="de-DE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Kayser.Dirk@outlook.de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7828-8430-4130-9B92-F1AC95B62E6E}" type="slidenum">
              <a:rPr lang="de-DE" altLang="de-DE" smtClean="0"/>
              <a:pPr/>
              <a:t>‹Nr.›</a:t>
            </a:fld>
            <a:endParaRPr kumimoji="0" lang="de-DE" alt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998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E141-9DF5-471A-938B-740FC774CE50}" type="datetime1">
              <a:rPr lang="de-DE" altLang="de-DE" smtClean="0"/>
              <a:t>30.03.22</a:t>
            </a:fld>
            <a:endParaRPr kumimoji="0" lang="de-DE" altLang="de-DE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Kayser.Dirk@outlook.de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904E-56B4-483F-87B1-1C7C421D20C4}" type="slidenum">
              <a:rPr lang="de-DE" altLang="de-DE" smtClean="0"/>
              <a:pPr/>
              <a:t>‹Nr.›</a:t>
            </a:fld>
            <a:endParaRPr kumimoji="0" lang="de-DE" alt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765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D91A-9E52-4023-97ED-3D8CC8DFA812}" type="datetime1">
              <a:rPr lang="de-DE" altLang="de-DE" smtClean="0"/>
              <a:t>30.03.22</a:t>
            </a:fld>
            <a:endParaRPr kumimoji="0" lang="de-DE" altLang="de-DE" dirty="0"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Kayser.Dirk@outlook.de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134D-9509-44AB-8CC2-D6C4F95411AE}" type="slidenum">
              <a:rPr lang="de-DE" altLang="de-DE" smtClean="0"/>
              <a:pPr/>
              <a:t>‹Nr.›</a:t>
            </a:fld>
            <a:endParaRPr kumimoji="0" lang="de-DE" alt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434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0E6A-CDB9-46AC-8E8A-8501C8FF3029}" type="datetime1">
              <a:rPr lang="de-DE" altLang="de-DE" smtClean="0"/>
              <a:t>30.03.22</a:t>
            </a:fld>
            <a:endParaRPr kumimoji="0" lang="de-DE" altLang="de-DE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Kayser.Dirk@outlook.de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DEB38-1106-4E36-BD31-01DB0935143A}" type="slidenum">
              <a:rPr lang="de-DE" altLang="de-DE" smtClean="0"/>
              <a:pPr/>
              <a:t>‹Nr.›</a:t>
            </a:fld>
            <a:endParaRPr kumimoji="0" lang="de-DE" alt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4577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73A6-0B92-4C42-8F21-27EFC4D06285}" type="datetime1">
              <a:rPr lang="de-DE" altLang="de-DE" smtClean="0"/>
              <a:t>30.03.22</a:t>
            </a:fld>
            <a:endParaRPr kumimoji="0" lang="de-DE" altLang="de-DE" dirty="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Kayser.Dirk@outlook.de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4F3B-9D5E-4B88-933F-1BB82C5DE1D2}" type="slidenum">
              <a:rPr lang="de-DE" altLang="de-DE" smtClean="0"/>
              <a:pPr/>
              <a:t>‹Nr.›</a:t>
            </a:fld>
            <a:endParaRPr kumimoji="0" lang="de-DE" alt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02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CD76-E8A4-4E43-95D6-D4564F0AF1E1}" type="datetime1">
              <a:rPr lang="de-DE" altLang="de-DE" smtClean="0"/>
              <a:t>30.03.22</a:t>
            </a:fld>
            <a:endParaRPr kumimoji="0" lang="de-DE" altLang="de-DE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Kayser.Dirk@outlook.de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3DBA-5766-491F-B2EE-C09598B78027}" type="slidenum">
              <a:rPr lang="de-DE" altLang="de-DE" smtClean="0"/>
              <a:pPr/>
              <a:t>‹Nr.›</a:t>
            </a:fld>
            <a:endParaRPr kumimoji="0" lang="de-DE" alt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809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98F8-2D0E-4A20-AF32-EB07CE15F78F}" type="datetime1">
              <a:rPr lang="de-DE" altLang="de-DE" smtClean="0"/>
              <a:t>30.03.22</a:t>
            </a:fld>
            <a:endParaRPr kumimoji="0" lang="de-DE" altLang="de-DE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Kayser.Dirk@outlook.de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81D3-619F-466C-84FD-E6FA18D8C7AB}" type="slidenum">
              <a:rPr lang="de-DE" altLang="de-DE" smtClean="0"/>
              <a:pPr/>
              <a:t>‹Nr.›</a:t>
            </a:fld>
            <a:endParaRPr kumimoji="0" lang="de-DE" alt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902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9000">
              <a:srgbClr val="2F5597"/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E2DDA-D5A6-4FBF-B7D8-6A489E1B3A15}" type="datetime1">
              <a:rPr lang="de-DE" altLang="de-DE" smtClean="0"/>
              <a:t>30.03.22</a:t>
            </a:fld>
            <a:endParaRPr kumimoji="0" lang="de-DE" altLang="de-DE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altLang="de-DE" dirty="0"/>
              <a:t>Kayser.Dirk@outlook.de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2CDB-BF84-4C06-BB3F-EF40A65CAB98}" type="slidenum">
              <a:rPr lang="de-DE" altLang="de-DE" smtClean="0"/>
              <a:pPr/>
              <a:t>‹Nr.›</a:t>
            </a:fld>
            <a:endParaRPr kumimoji="0" lang="de-DE" alt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78413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11" Type="http://schemas.openxmlformats.org/officeDocument/2006/relationships/image" Target="../media/image2.png"/><Relationship Id="rId5" Type="http://schemas.openxmlformats.org/officeDocument/2006/relationships/customXml" Target="../ink/ink1.xml"/><Relationship Id="rId10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customXml" Target="../ink/ink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2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16.png"/><Relationship Id="rId10" Type="http://schemas.openxmlformats.org/officeDocument/2006/relationships/image" Target="../media/image3.png"/><Relationship Id="rId9" Type="http://schemas.openxmlformats.org/officeDocument/2006/relationships/customXml" Target="../ink/ink2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2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17.png"/><Relationship Id="rId10" Type="http://schemas.openxmlformats.org/officeDocument/2006/relationships/image" Target="../media/image3.png"/><Relationship Id="rId9" Type="http://schemas.openxmlformats.org/officeDocument/2006/relationships/customXml" Target="../ink/ink2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2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18.png"/><Relationship Id="rId10" Type="http://schemas.openxmlformats.org/officeDocument/2006/relationships/image" Target="../media/image3.png"/><Relationship Id="rId9" Type="http://schemas.openxmlformats.org/officeDocument/2006/relationships/customXml" Target="../ink/ink3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3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19.png"/><Relationship Id="rId10" Type="http://schemas.openxmlformats.org/officeDocument/2006/relationships/image" Target="../media/image3.png"/><Relationship Id="rId9" Type="http://schemas.openxmlformats.org/officeDocument/2006/relationships/customXml" Target="../ink/ink3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3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20.png"/><Relationship Id="rId10" Type="http://schemas.openxmlformats.org/officeDocument/2006/relationships/image" Target="../media/image3.png"/><Relationship Id="rId9" Type="http://schemas.openxmlformats.org/officeDocument/2006/relationships/customXml" Target="../ink/ink3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3.png"/><Relationship Id="rId12" Type="http://schemas.openxmlformats.org/officeDocument/2006/relationships/customXml" Target="../ink/ink3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190.png"/><Relationship Id="rId15" Type="http://schemas.openxmlformats.org/officeDocument/2006/relationships/customXml" Target="../ink/ink40.xml"/><Relationship Id="rId10" Type="http://schemas.openxmlformats.org/officeDocument/2006/relationships/customXml" Target="../ink/ink37.xml"/><Relationship Id="rId4" Type="http://schemas.openxmlformats.org/officeDocument/2006/relationships/customXml" Target="../ink/ink35.xml"/><Relationship Id="rId9" Type="http://schemas.openxmlformats.org/officeDocument/2006/relationships/customXml" Target="../ink/ink36.xml"/><Relationship Id="rId14" Type="http://schemas.openxmlformats.org/officeDocument/2006/relationships/customXml" Target="../ink/ink3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3.png"/><Relationship Id="rId12" Type="http://schemas.openxmlformats.org/officeDocument/2006/relationships/customXml" Target="../ink/ink4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190.png"/><Relationship Id="rId15" Type="http://schemas.openxmlformats.org/officeDocument/2006/relationships/customXml" Target="../ink/ink46.xml"/><Relationship Id="rId10" Type="http://schemas.openxmlformats.org/officeDocument/2006/relationships/customXml" Target="../ink/ink43.xml"/><Relationship Id="rId4" Type="http://schemas.openxmlformats.org/officeDocument/2006/relationships/customXml" Target="../ink/ink41.xml"/><Relationship Id="rId9" Type="http://schemas.openxmlformats.org/officeDocument/2006/relationships/customXml" Target="../ink/ink42.xml"/><Relationship Id="rId14" Type="http://schemas.openxmlformats.org/officeDocument/2006/relationships/customXml" Target="../ink/ink4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4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21.png"/><Relationship Id="rId10" Type="http://schemas.openxmlformats.org/officeDocument/2006/relationships/image" Target="../media/image3.png"/><Relationship Id="rId9" Type="http://schemas.openxmlformats.org/officeDocument/2006/relationships/customXml" Target="../ink/ink4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4.png"/><Relationship Id="rId3" Type="http://schemas.openxmlformats.org/officeDocument/2006/relationships/customXml" Target="../ink/ink49.xml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22.png"/><Relationship Id="rId15" Type="http://schemas.openxmlformats.org/officeDocument/2006/relationships/image" Target="../media/image26.png"/><Relationship Id="rId10" Type="http://schemas.openxmlformats.org/officeDocument/2006/relationships/image" Target="../media/image3.png"/><Relationship Id="rId9" Type="http://schemas.openxmlformats.org/officeDocument/2006/relationships/customXml" Target="../ink/ink50.xml"/><Relationship Id="rId1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6.xml"/><Relationship Id="rId18" Type="http://schemas.openxmlformats.org/officeDocument/2006/relationships/image" Target="../media/image7.png"/><Relationship Id="rId3" Type="http://schemas.openxmlformats.org/officeDocument/2006/relationships/customXml" Target="../ink/ink3.xml"/><Relationship Id="rId21" Type="http://schemas.openxmlformats.org/officeDocument/2006/relationships/customXml" Target="../ink/ink10.xml"/><Relationship Id="rId12" Type="http://schemas.openxmlformats.org/officeDocument/2006/relationships/image" Target="../media/image30.png"/><Relationship Id="rId17" Type="http://schemas.openxmlformats.org/officeDocument/2006/relationships/customXml" Target="../ink/ink8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11" Type="http://schemas.openxmlformats.org/officeDocument/2006/relationships/customXml" Target="../ink/ink5.xml"/><Relationship Id="rId15" Type="http://schemas.openxmlformats.org/officeDocument/2006/relationships/customXml" Target="../ink/ink7.xml"/><Relationship Id="rId10" Type="http://schemas.openxmlformats.org/officeDocument/2006/relationships/image" Target="../media/image3.png"/><Relationship Id="rId19" Type="http://schemas.openxmlformats.org/officeDocument/2006/relationships/customXml" Target="../ink/ink9.xml"/><Relationship Id="rId9" Type="http://schemas.openxmlformats.org/officeDocument/2006/relationships/customXml" Target="../ink/ink4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10" Type="http://schemas.openxmlformats.org/officeDocument/2006/relationships/image" Target="../media/image3.png"/><Relationship Id="rId9" Type="http://schemas.openxmlformats.org/officeDocument/2006/relationships/customXml" Target="../ink/ink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9.png"/><Relationship Id="rId10" Type="http://schemas.openxmlformats.org/officeDocument/2006/relationships/image" Target="../media/image3.png"/><Relationship Id="rId9" Type="http://schemas.openxmlformats.org/officeDocument/2006/relationships/customXml" Target="../ink/ink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10.png"/><Relationship Id="rId10" Type="http://schemas.openxmlformats.org/officeDocument/2006/relationships/image" Target="../media/image3.png"/><Relationship Id="rId9" Type="http://schemas.openxmlformats.org/officeDocument/2006/relationships/customXml" Target="../ink/ink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17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11.png"/><Relationship Id="rId10" Type="http://schemas.openxmlformats.org/officeDocument/2006/relationships/image" Target="../media/image3.png"/><Relationship Id="rId9" Type="http://schemas.openxmlformats.org/officeDocument/2006/relationships/customXml" Target="../ink/ink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9" Type="http://schemas.openxmlformats.org/officeDocument/2006/relationships/customXml" Target="../ink/ink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10" Type="http://schemas.openxmlformats.org/officeDocument/2006/relationships/image" Target="../media/image3.png"/><Relationship Id="rId9" Type="http://schemas.openxmlformats.org/officeDocument/2006/relationships/customXml" Target="../ink/ink2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2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15.png"/><Relationship Id="rId10" Type="http://schemas.openxmlformats.org/officeDocument/2006/relationships/image" Target="../media/image3.png"/><Relationship Id="rId9" Type="http://schemas.openxmlformats.org/officeDocument/2006/relationships/customXml" Target="../ink/ink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umsplatzhalter 2">
            <a:extLst>
              <a:ext uri="{FF2B5EF4-FFF2-40B4-BE49-F238E27FC236}">
                <a16:creationId xmlns:a16="http://schemas.microsoft.com/office/drawing/2014/main" id="{DC2F6E2B-A55C-4CEB-AA06-C93E3875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535B-C964-4179-B2A9-246F97F6E8AC}" type="datetime1">
              <a:rPr lang="de-DE" altLang="de-DE" smtClean="0"/>
              <a:t>30.03.22</a:t>
            </a:fld>
            <a:endParaRPr lang="de-DE" altLang="de-DE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BCF878C6-AD5A-4FCE-BB8B-DA652510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Kayser.Dirk@outlook.de</a:t>
            </a:r>
          </a:p>
        </p:txBody>
      </p:sp>
      <p:sp>
        <p:nvSpPr>
          <p:cNvPr id="4101" name="Line 5">
            <a:extLst>
              <a:ext uri="{FF2B5EF4-FFF2-40B4-BE49-F238E27FC236}">
                <a16:creationId xmlns:a16="http://schemas.microsoft.com/office/drawing/2014/main" id="{3E4EA5C5-6A47-4BC0-A86E-D64FCFC8F7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90" y="780612"/>
            <a:ext cx="12022774" cy="22250"/>
          </a:xfrm>
          <a:prstGeom prst="line">
            <a:avLst/>
          </a:pr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5" name="Rectangle 8">
            <a:hlinkClick r:id="" action="ppaction://ole?verb=0"/>
            <a:extLst>
              <a:ext uri="{FF2B5EF4-FFF2-40B4-BE49-F238E27FC236}">
                <a16:creationId xmlns:a16="http://schemas.microsoft.com/office/drawing/2014/main" id="{3AC01FAE-C82F-410C-AF86-15CAC7A6A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8" y="1403227"/>
            <a:ext cx="4114800" cy="26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Startbildschirm</a:t>
            </a:r>
            <a:endParaRPr lang="de-DE" altLang="de-DE" sz="14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095AD91-0DEA-42EC-BF5A-6BA471A2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DEB38-1106-4E36-BD31-01DB0935143A}" type="slidenum">
              <a:rPr lang="de-DE" altLang="de-DE" smtClean="0"/>
              <a:pPr/>
              <a:t>1</a:t>
            </a:fld>
            <a:endParaRPr kumimoji="0" lang="de-DE" altLang="de-DE" dirty="0">
              <a:latin typeface="+mn-lt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8000DF6-19CE-42F0-868F-012C82E427CC}"/>
              </a:ext>
            </a:extLst>
          </p:cNvPr>
          <p:cNvSpPr txBox="1"/>
          <p:nvPr/>
        </p:nvSpPr>
        <p:spPr>
          <a:xfrm>
            <a:off x="180961" y="2190402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Sie können hier die Projektadresse mit einem Bild einfügen. Die Adresse wird in allen Formularen und Berichtsformaten übernommen.  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942E3B5-8ADF-4853-8F22-FB4CA3C1B7E9}"/>
              </a:ext>
            </a:extLst>
          </p:cNvPr>
          <p:cNvSpPr txBox="1"/>
          <p:nvPr/>
        </p:nvSpPr>
        <p:spPr>
          <a:xfrm>
            <a:off x="203090" y="3027641"/>
            <a:ext cx="4114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Drücken Sie auf den „OK“-Button und weiter geht’s.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D4D6514-121A-4F4D-B194-14BE704CDC4A}"/>
              </a:ext>
            </a:extLst>
          </p:cNvPr>
          <p:cNvSpPr txBox="1"/>
          <p:nvPr/>
        </p:nvSpPr>
        <p:spPr>
          <a:xfrm>
            <a:off x="11494400" y="6415369"/>
            <a:ext cx="706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Index -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389FD76-8F9F-4AA2-9630-CC8B1A310052}"/>
                  </a:ext>
                </a:extLst>
              </p14:cNvPr>
              <p14:cNvContentPartPr/>
              <p14:nvPr/>
            </p14:nvContentPartPr>
            <p14:xfrm>
              <a:off x="9900537" y="3027641"/>
              <a:ext cx="360" cy="3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389FD76-8F9F-4AA2-9630-CC8B1A31005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91897" y="30186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76D7C07-64D7-4C85-AE93-CC59D95B39D7}"/>
                  </a:ext>
                </a:extLst>
              </p14:cNvPr>
              <p14:cNvContentPartPr/>
              <p14:nvPr/>
            </p14:nvContentPartPr>
            <p14:xfrm>
              <a:off x="8804700" y="2929620"/>
              <a:ext cx="360" cy="3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76D7C07-64D7-4C85-AE93-CC59D95B39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95700" y="292098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Grafik 9">
            <a:extLst>
              <a:ext uri="{FF2B5EF4-FFF2-40B4-BE49-F238E27FC236}">
                <a16:creationId xmlns:a16="http://schemas.microsoft.com/office/drawing/2014/main" id="{9856D77C-1F72-440C-85B1-C727D402FF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4525" y="1394368"/>
            <a:ext cx="6319506" cy="3094903"/>
          </a:xfrm>
          <a:prstGeom prst="rect">
            <a:avLst/>
          </a:prstGeom>
        </p:spPr>
      </p:pic>
      <p:sp>
        <p:nvSpPr>
          <p:cNvPr id="17" name="Rectangle 8">
            <a:hlinkClick r:id="" action="ppaction://ole?verb=0"/>
            <a:extLst>
              <a:ext uri="{FF2B5EF4-FFF2-40B4-BE49-F238E27FC236}">
                <a16:creationId xmlns:a16="http://schemas.microsoft.com/office/drawing/2014/main" id="{A9E2EA9F-2FED-4067-89E1-B06E77A1E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60" y="412272"/>
            <a:ext cx="11958804" cy="38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anchor="b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Bestandsunterlagen          </a:t>
            </a:r>
            <a:r>
              <a:rPr lang="de-DE" altLang="de-D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Dokumentation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Prüfung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Freigabe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Übergabe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ENYA One Time">
            <a:hlinkClick r:id="" action="ppaction://media"/>
            <a:extLst>
              <a:ext uri="{FF2B5EF4-FFF2-40B4-BE49-F238E27FC236}">
                <a16:creationId xmlns:a16="http://schemas.microsoft.com/office/drawing/2014/main" id="{B8DC29E0-9769-49D4-B3DE-4FE869E7FA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24592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umsplatzhalter 2">
            <a:extLst>
              <a:ext uri="{FF2B5EF4-FFF2-40B4-BE49-F238E27FC236}">
                <a16:creationId xmlns:a16="http://schemas.microsoft.com/office/drawing/2014/main" id="{DC2F6E2B-A55C-4CEB-AA06-C93E3875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535B-C964-4179-B2A9-246F97F6E8AC}" type="datetime1">
              <a:rPr lang="de-DE" altLang="de-DE" smtClean="0"/>
              <a:t>30.03.22</a:t>
            </a:fld>
            <a:endParaRPr lang="de-DE" altLang="de-DE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BCF878C6-AD5A-4FCE-BB8B-DA652510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Kayser.Dirk@outlook.de</a:t>
            </a:r>
          </a:p>
        </p:txBody>
      </p:sp>
      <p:sp>
        <p:nvSpPr>
          <p:cNvPr id="4101" name="Line 5">
            <a:extLst>
              <a:ext uri="{FF2B5EF4-FFF2-40B4-BE49-F238E27FC236}">
                <a16:creationId xmlns:a16="http://schemas.microsoft.com/office/drawing/2014/main" id="{3E4EA5C5-6A47-4BC0-A86E-D64FCFC8F7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90" y="780612"/>
            <a:ext cx="12022774" cy="22250"/>
          </a:xfrm>
          <a:prstGeom prst="line">
            <a:avLst/>
          </a:pr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5" name="Rectangle 8">
            <a:hlinkClick r:id="" action="ppaction://ole?verb=0"/>
            <a:extLst>
              <a:ext uri="{FF2B5EF4-FFF2-40B4-BE49-F238E27FC236}">
                <a16:creationId xmlns:a16="http://schemas.microsoft.com/office/drawing/2014/main" id="{3AC01FAE-C82F-410C-AF86-15CAC7A6A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80" y="1422125"/>
            <a:ext cx="4114800" cy="26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Hauptbildschirm</a:t>
            </a:r>
            <a:endParaRPr lang="de-DE" altLang="de-DE" sz="14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095AD91-0DEA-42EC-BF5A-6BA471A2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DEB38-1106-4E36-BD31-01DB0935143A}" type="slidenum">
              <a:rPr lang="de-DE" altLang="de-DE" smtClean="0"/>
              <a:pPr/>
              <a:t>10</a:t>
            </a:fld>
            <a:endParaRPr kumimoji="0" lang="de-DE" altLang="de-DE" dirty="0">
              <a:latin typeface="+mn-lt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8000DF6-19CE-42F0-868F-012C82E427CC}"/>
              </a:ext>
            </a:extLst>
          </p:cNvPr>
          <p:cNvSpPr txBox="1"/>
          <p:nvPr/>
        </p:nvSpPr>
        <p:spPr>
          <a:xfrm>
            <a:off x="180960" y="2174879"/>
            <a:ext cx="4194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Links sehen Sie hellgrau unterlegte Texte.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Ein Klick und es öffnet sich das Unterformular. 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942E3B5-8ADF-4853-8F22-FB4CA3C1B7E9}"/>
              </a:ext>
            </a:extLst>
          </p:cNvPr>
          <p:cNvSpPr txBox="1"/>
          <p:nvPr/>
        </p:nvSpPr>
        <p:spPr>
          <a:xfrm>
            <a:off x="192088" y="2938050"/>
            <a:ext cx="4181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Wartungs- und Instandhaltungshinweise: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D4D6514-121A-4F4D-B194-14BE704CDC4A}"/>
              </a:ext>
            </a:extLst>
          </p:cNvPr>
          <p:cNvSpPr txBox="1"/>
          <p:nvPr/>
        </p:nvSpPr>
        <p:spPr>
          <a:xfrm>
            <a:off x="11494400" y="6415369"/>
            <a:ext cx="706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Index -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389FD76-8F9F-4AA2-9630-CC8B1A310052}"/>
                  </a:ext>
                </a:extLst>
              </p14:cNvPr>
              <p14:cNvContentPartPr/>
              <p14:nvPr/>
            </p14:nvContentPartPr>
            <p14:xfrm>
              <a:off x="9900537" y="3027641"/>
              <a:ext cx="360" cy="3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389FD76-8F9F-4AA2-9630-CC8B1A31005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91897" y="30186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76D7C07-64D7-4C85-AE93-CC59D95B39D7}"/>
                  </a:ext>
                </a:extLst>
              </p14:cNvPr>
              <p14:cNvContentPartPr/>
              <p14:nvPr/>
            </p14:nvContentPartPr>
            <p14:xfrm>
              <a:off x="8804700" y="2929620"/>
              <a:ext cx="360" cy="3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76D7C07-64D7-4C85-AE93-CC59D95B39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95700" y="292098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E8F6E17D-12BC-4620-9668-DCDCBD3297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4525" y="1417723"/>
            <a:ext cx="6942566" cy="490408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9AE6046-FD9D-46C5-8CE8-E53CE8C3F241}"/>
              </a:ext>
            </a:extLst>
          </p:cNvPr>
          <p:cNvSpPr txBox="1"/>
          <p:nvPr/>
        </p:nvSpPr>
        <p:spPr>
          <a:xfrm>
            <a:off x="171048" y="3231571"/>
            <a:ext cx="4181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Anlagenbeschreibung u. Bedienungsanleitung: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E5956E6-80FB-42AF-8FDC-1347C315FF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83873" y="3568047"/>
            <a:ext cx="4499743" cy="2164129"/>
          </a:xfrm>
          <a:prstGeom prst="rect">
            <a:avLst/>
          </a:prstGeom>
        </p:spPr>
      </p:pic>
      <p:sp>
        <p:nvSpPr>
          <p:cNvPr id="17" name="Rectangle 8">
            <a:hlinkClick r:id="" action="ppaction://ole?verb=0"/>
            <a:extLst>
              <a:ext uri="{FF2B5EF4-FFF2-40B4-BE49-F238E27FC236}">
                <a16:creationId xmlns:a16="http://schemas.microsoft.com/office/drawing/2014/main" id="{54AB761B-8A3F-4B8D-89E6-A06A5896D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60" y="412272"/>
            <a:ext cx="11958804" cy="38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anchor="b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Bestandsunterlagen          </a:t>
            </a:r>
            <a:r>
              <a:rPr lang="de-DE" altLang="de-D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Dokumentation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Prüfung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Freigabe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Übergabe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3509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umsplatzhalter 2">
            <a:extLst>
              <a:ext uri="{FF2B5EF4-FFF2-40B4-BE49-F238E27FC236}">
                <a16:creationId xmlns:a16="http://schemas.microsoft.com/office/drawing/2014/main" id="{DC2F6E2B-A55C-4CEB-AA06-C93E3875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535B-C964-4179-B2A9-246F97F6E8AC}" type="datetime1">
              <a:rPr lang="de-DE" altLang="de-DE" smtClean="0"/>
              <a:t>30.03.22</a:t>
            </a:fld>
            <a:endParaRPr lang="de-DE" altLang="de-DE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BCF878C6-AD5A-4FCE-BB8B-DA652510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Kayser.Dirk@outlook.de</a:t>
            </a:r>
          </a:p>
        </p:txBody>
      </p:sp>
      <p:sp>
        <p:nvSpPr>
          <p:cNvPr id="4101" name="Line 5">
            <a:extLst>
              <a:ext uri="{FF2B5EF4-FFF2-40B4-BE49-F238E27FC236}">
                <a16:creationId xmlns:a16="http://schemas.microsoft.com/office/drawing/2014/main" id="{3E4EA5C5-6A47-4BC0-A86E-D64FCFC8F7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90" y="780612"/>
            <a:ext cx="12022774" cy="22250"/>
          </a:xfrm>
          <a:prstGeom prst="line">
            <a:avLst/>
          </a:pr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5" name="Rectangle 8">
            <a:hlinkClick r:id="" action="ppaction://ole?verb=0"/>
            <a:extLst>
              <a:ext uri="{FF2B5EF4-FFF2-40B4-BE49-F238E27FC236}">
                <a16:creationId xmlns:a16="http://schemas.microsoft.com/office/drawing/2014/main" id="{3AC01FAE-C82F-410C-AF86-15CAC7A6A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80" y="1422125"/>
            <a:ext cx="4114800" cy="26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Hauptbildschirm</a:t>
            </a:r>
            <a:endParaRPr lang="de-DE" altLang="de-DE" sz="14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095AD91-0DEA-42EC-BF5A-6BA471A2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DEB38-1106-4E36-BD31-01DB0935143A}" type="slidenum">
              <a:rPr lang="de-DE" altLang="de-DE" smtClean="0"/>
              <a:pPr/>
              <a:t>11</a:t>
            </a:fld>
            <a:endParaRPr kumimoji="0" lang="de-DE" altLang="de-DE" dirty="0">
              <a:latin typeface="+mn-lt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8000DF6-19CE-42F0-868F-012C82E427CC}"/>
              </a:ext>
            </a:extLst>
          </p:cNvPr>
          <p:cNvSpPr txBox="1"/>
          <p:nvPr/>
        </p:nvSpPr>
        <p:spPr>
          <a:xfrm>
            <a:off x="180960" y="2174879"/>
            <a:ext cx="4194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Links sehen Sie hellgrau unterlegte Texte.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Ein Klick und es öffnet sich das Unterformular. 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942E3B5-8ADF-4853-8F22-FB4CA3C1B7E9}"/>
              </a:ext>
            </a:extLst>
          </p:cNvPr>
          <p:cNvSpPr txBox="1"/>
          <p:nvPr/>
        </p:nvSpPr>
        <p:spPr>
          <a:xfrm>
            <a:off x="192088" y="2938050"/>
            <a:ext cx="4181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Wartungs- und Instandhaltungshinweise: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D4D6514-121A-4F4D-B194-14BE704CDC4A}"/>
              </a:ext>
            </a:extLst>
          </p:cNvPr>
          <p:cNvSpPr txBox="1"/>
          <p:nvPr/>
        </p:nvSpPr>
        <p:spPr>
          <a:xfrm>
            <a:off x="11494400" y="6415369"/>
            <a:ext cx="706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Index -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389FD76-8F9F-4AA2-9630-CC8B1A310052}"/>
                  </a:ext>
                </a:extLst>
              </p14:cNvPr>
              <p14:cNvContentPartPr/>
              <p14:nvPr/>
            </p14:nvContentPartPr>
            <p14:xfrm>
              <a:off x="9900537" y="3027641"/>
              <a:ext cx="360" cy="3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389FD76-8F9F-4AA2-9630-CC8B1A31005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91897" y="30186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76D7C07-64D7-4C85-AE93-CC59D95B39D7}"/>
                  </a:ext>
                </a:extLst>
              </p14:cNvPr>
              <p14:cNvContentPartPr/>
              <p14:nvPr/>
            </p14:nvContentPartPr>
            <p14:xfrm>
              <a:off x="8804700" y="2929620"/>
              <a:ext cx="360" cy="3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76D7C07-64D7-4C85-AE93-CC59D95B39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95700" y="292098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E8F6E17D-12BC-4620-9668-DCDCBD3297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4525" y="1417723"/>
            <a:ext cx="6942566" cy="490408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9AE6046-FD9D-46C5-8CE8-E53CE8C3F241}"/>
              </a:ext>
            </a:extLst>
          </p:cNvPr>
          <p:cNvSpPr txBox="1"/>
          <p:nvPr/>
        </p:nvSpPr>
        <p:spPr>
          <a:xfrm>
            <a:off x="171048" y="3231571"/>
            <a:ext cx="4181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Anlagenbeschreibung u. Bedienungsanleitung: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715D549-C231-403E-8E8D-FBC1034F8CEC}"/>
              </a:ext>
            </a:extLst>
          </p:cNvPr>
          <p:cNvSpPr txBox="1"/>
          <p:nvPr/>
        </p:nvSpPr>
        <p:spPr>
          <a:xfrm>
            <a:off x="187096" y="3584014"/>
            <a:ext cx="4181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Werkszeugnisse: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6FA46E8-5159-47C9-A502-0192034C19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20212" y="3565613"/>
            <a:ext cx="3970969" cy="1649013"/>
          </a:xfrm>
          <a:prstGeom prst="rect">
            <a:avLst/>
          </a:prstGeom>
        </p:spPr>
      </p:pic>
      <p:sp>
        <p:nvSpPr>
          <p:cNvPr id="18" name="Rectangle 8">
            <a:hlinkClick r:id="" action="ppaction://ole?verb=0"/>
            <a:extLst>
              <a:ext uri="{FF2B5EF4-FFF2-40B4-BE49-F238E27FC236}">
                <a16:creationId xmlns:a16="http://schemas.microsoft.com/office/drawing/2014/main" id="{8AA6EDCF-A47C-4C35-8210-C3D11F9B3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60" y="412272"/>
            <a:ext cx="11958804" cy="38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anchor="b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Bestandsunterlagen          </a:t>
            </a:r>
            <a:r>
              <a:rPr lang="de-DE" altLang="de-D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Dokumentation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Prüfung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Freigabe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Übergabe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4812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umsplatzhalter 2">
            <a:extLst>
              <a:ext uri="{FF2B5EF4-FFF2-40B4-BE49-F238E27FC236}">
                <a16:creationId xmlns:a16="http://schemas.microsoft.com/office/drawing/2014/main" id="{DC2F6E2B-A55C-4CEB-AA06-C93E3875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535B-C964-4179-B2A9-246F97F6E8AC}" type="datetime1">
              <a:rPr lang="de-DE" altLang="de-DE" smtClean="0"/>
              <a:t>30.03.22</a:t>
            </a:fld>
            <a:endParaRPr lang="de-DE" altLang="de-DE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BCF878C6-AD5A-4FCE-BB8B-DA652510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Kayser.Dirk@outlook.de</a:t>
            </a:r>
          </a:p>
        </p:txBody>
      </p:sp>
      <p:sp>
        <p:nvSpPr>
          <p:cNvPr id="4101" name="Line 5">
            <a:extLst>
              <a:ext uri="{FF2B5EF4-FFF2-40B4-BE49-F238E27FC236}">
                <a16:creationId xmlns:a16="http://schemas.microsoft.com/office/drawing/2014/main" id="{3E4EA5C5-6A47-4BC0-A86E-D64FCFC8F7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90" y="780612"/>
            <a:ext cx="12022774" cy="22250"/>
          </a:xfrm>
          <a:prstGeom prst="line">
            <a:avLst/>
          </a:pr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5" name="Rectangle 8">
            <a:hlinkClick r:id="" action="ppaction://ole?verb=0"/>
            <a:extLst>
              <a:ext uri="{FF2B5EF4-FFF2-40B4-BE49-F238E27FC236}">
                <a16:creationId xmlns:a16="http://schemas.microsoft.com/office/drawing/2014/main" id="{3AC01FAE-C82F-410C-AF86-15CAC7A6A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80" y="1422125"/>
            <a:ext cx="4114800" cy="26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Hauptbildschirm</a:t>
            </a:r>
            <a:endParaRPr lang="de-DE" altLang="de-DE" sz="14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095AD91-0DEA-42EC-BF5A-6BA471A2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DEB38-1106-4E36-BD31-01DB0935143A}" type="slidenum">
              <a:rPr lang="de-DE" altLang="de-DE" smtClean="0"/>
              <a:pPr/>
              <a:t>12</a:t>
            </a:fld>
            <a:endParaRPr kumimoji="0" lang="de-DE" altLang="de-DE" dirty="0">
              <a:latin typeface="+mn-lt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8000DF6-19CE-42F0-868F-012C82E427CC}"/>
              </a:ext>
            </a:extLst>
          </p:cNvPr>
          <p:cNvSpPr txBox="1"/>
          <p:nvPr/>
        </p:nvSpPr>
        <p:spPr>
          <a:xfrm>
            <a:off x="180960" y="2174879"/>
            <a:ext cx="4194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Links sehen Sie hellgrau unterlegte Texte.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Ein Klick und es öffnet sich das Unterformular. 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942E3B5-8ADF-4853-8F22-FB4CA3C1B7E9}"/>
              </a:ext>
            </a:extLst>
          </p:cNvPr>
          <p:cNvSpPr txBox="1"/>
          <p:nvPr/>
        </p:nvSpPr>
        <p:spPr>
          <a:xfrm>
            <a:off x="192088" y="2938050"/>
            <a:ext cx="4181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Wartungs- und Instandhaltungshinweise: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D4D6514-121A-4F4D-B194-14BE704CDC4A}"/>
              </a:ext>
            </a:extLst>
          </p:cNvPr>
          <p:cNvSpPr txBox="1"/>
          <p:nvPr/>
        </p:nvSpPr>
        <p:spPr>
          <a:xfrm>
            <a:off x="11494400" y="6415369"/>
            <a:ext cx="706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Index -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389FD76-8F9F-4AA2-9630-CC8B1A310052}"/>
                  </a:ext>
                </a:extLst>
              </p14:cNvPr>
              <p14:cNvContentPartPr/>
              <p14:nvPr/>
            </p14:nvContentPartPr>
            <p14:xfrm>
              <a:off x="9900537" y="3027641"/>
              <a:ext cx="360" cy="3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389FD76-8F9F-4AA2-9630-CC8B1A31005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91897" y="30186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76D7C07-64D7-4C85-AE93-CC59D95B39D7}"/>
                  </a:ext>
                </a:extLst>
              </p14:cNvPr>
              <p14:cNvContentPartPr/>
              <p14:nvPr/>
            </p14:nvContentPartPr>
            <p14:xfrm>
              <a:off x="8804700" y="2929620"/>
              <a:ext cx="360" cy="3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76D7C07-64D7-4C85-AE93-CC59D95B39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95700" y="292098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E8F6E17D-12BC-4620-9668-DCDCBD3297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4525" y="1417723"/>
            <a:ext cx="6942566" cy="490408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9AE6046-FD9D-46C5-8CE8-E53CE8C3F241}"/>
              </a:ext>
            </a:extLst>
          </p:cNvPr>
          <p:cNvSpPr txBox="1"/>
          <p:nvPr/>
        </p:nvSpPr>
        <p:spPr>
          <a:xfrm>
            <a:off x="171048" y="3231571"/>
            <a:ext cx="4181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Anlagenbeschreibung u. Bedienungsanleitung: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4A1C3C9-636D-45D3-904C-5C38F9205491}"/>
              </a:ext>
            </a:extLst>
          </p:cNvPr>
          <p:cNvSpPr txBox="1"/>
          <p:nvPr/>
        </p:nvSpPr>
        <p:spPr>
          <a:xfrm>
            <a:off x="198791" y="3938847"/>
            <a:ext cx="4181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Geräteunterlagen und Ersatzteillisten:</a:t>
            </a: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25C7670-4F2F-40D5-AA9F-193D582B3C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51368" y="3193637"/>
            <a:ext cx="4160022" cy="1796445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0E1080D4-13EB-47A7-A653-8D649846CC51}"/>
              </a:ext>
            </a:extLst>
          </p:cNvPr>
          <p:cNvSpPr txBox="1"/>
          <p:nvPr/>
        </p:nvSpPr>
        <p:spPr>
          <a:xfrm>
            <a:off x="187096" y="3584014"/>
            <a:ext cx="4181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Werkszeugnisse: </a:t>
            </a:r>
          </a:p>
        </p:txBody>
      </p:sp>
      <p:sp>
        <p:nvSpPr>
          <p:cNvPr id="22" name="Rectangle 8">
            <a:hlinkClick r:id="" action="ppaction://ole?verb=0"/>
            <a:extLst>
              <a:ext uri="{FF2B5EF4-FFF2-40B4-BE49-F238E27FC236}">
                <a16:creationId xmlns:a16="http://schemas.microsoft.com/office/drawing/2014/main" id="{AD5B7F18-4087-4A4C-8279-F3EFBEFAE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60" y="412272"/>
            <a:ext cx="11958804" cy="38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anchor="b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Bestandsunterlagen          </a:t>
            </a:r>
            <a:r>
              <a:rPr lang="de-DE" altLang="de-D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Dokumentation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Prüfung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Freigabe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Übergabe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20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umsplatzhalter 2">
            <a:extLst>
              <a:ext uri="{FF2B5EF4-FFF2-40B4-BE49-F238E27FC236}">
                <a16:creationId xmlns:a16="http://schemas.microsoft.com/office/drawing/2014/main" id="{DC2F6E2B-A55C-4CEB-AA06-C93E3875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535B-C964-4179-B2A9-246F97F6E8AC}" type="datetime1">
              <a:rPr lang="de-DE" altLang="de-DE" smtClean="0"/>
              <a:t>30.03.22</a:t>
            </a:fld>
            <a:endParaRPr lang="de-DE" altLang="de-DE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BCF878C6-AD5A-4FCE-BB8B-DA652510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Kayser.Dirk@outlook.de</a:t>
            </a:r>
          </a:p>
        </p:txBody>
      </p:sp>
      <p:sp>
        <p:nvSpPr>
          <p:cNvPr id="4101" name="Line 5">
            <a:extLst>
              <a:ext uri="{FF2B5EF4-FFF2-40B4-BE49-F238E27FC236}">
                <a16:creationId xmlns:a16="http://schemas.microsoft.com/office/drawing/2014/main" id="{3E4EA5C5-6A47-4BC0-A86E-D64FCFC8F7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90" y="780612"/>
            <a:ext cx="12022774" cy="22250"/>
          </a:xfrm>
          <a:prstGeom prst="line">
            <a:avLst/>
          </a:pr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5" name="Rectangle 8">
            <a:hlinkClick r:id="" action="ppaction://ole?verb=0"/>
            <a:extLst>
              <a:ext uri="{FF2B5EF4-FFF2-40B4-BE49-F238E27FC236}">
                <a16:creationId xmlns:a16="http://schemas.microsoft.com/office/drawing/2014/main" id="{3AC01FAE-C82F-410C-AF86-15CAC7A6A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80" y="1422125"/>
            <a:ext cx="4114800" cy="26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Hauptbildschirm</a:t>
            </a:r>
            <a:endParaRPr lang="de-DE" altLang="de-DE" sz="14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095AD91-0DEA-42EC-BF5A-6BA471A2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DEB38-1106-4E36-BD31-01DB0935143A}" type="slidenum">
              <a:rPr lang="de-DE" altLang="de-DE" smtClean="0"/>
              <a:pPr/>
              <a:t>13</a:t>
            </a:fld>
            <a:endParaRPr kumimoji="0" lang="de-DE" altLang="de-DE" dirty="0">
              <a:latin typeface="+mn-lt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8000DF6-19CE-42F0-868F-012C82E427CC}"/>
              </a:ext>
            </a:extLst>
          </p:cNvPr>
          <p:cNvSpPr txBox="1"/>
          <p:nvPr/>
        </p:nvSpPr>
        <p:spPr>
          <a:xfrm>
            <a:off x="180960" y="2174879"/>
            <a:ext cx="4194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Links sehen Sie hellgrau unterlegte Texte.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Ein Klick und es öffnet sich das Unterformular. 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942E3B5-8ADF-4853-8F22-FB4CA3C1B7E9}"/>
              </a:ext>
            </a:extLst>
          </p:cNvPr>
          <p:cNvSpPr txBox="1"/>
          <p:nvPr/>
        </p:nvSpPr>
        <p:spPr>
          <a:xfrm>
            <a:off x="192088" y="2938050"/>
            <a:ext cx="4181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Wartungs- und Instandhaltungshinweise: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D4D6514-121A-4F4D-B194-14BE704CDC4A}"/>
              </a:ext>
            </a:extLst>
          </p:cNvPr>
          <p:cNvSpPr txBox="1"/>
          <p:nvPr/>
        </p:nvSpPr>
        <p:spPr>
          <a:xfrm>
            <a:off x="11494400" y="6415369"/>
            <a:ext cx="706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Index -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389FD76-8F9F-4AA2-9630-CC8B1A310052}"/>
                  </a:ext>
                </a:extLst>
              </p14:cNvPr>
              <p14:cNvContentPartPr/>
              <p14:nvPr/>
            </p14:nvContentPartPr>
            <p14:xfrm>
              <a:off x="9900537" y="3027641"/>
              <a:ext cx="360" cy="3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389FD76-8F9F-4AA2-9630-CC8B1A31005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91897" y="30186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76D7C07-64D7-4C85-AE93-CC59D95B39D7}"/>
                  </a:ext>
                </a:extLst>
              </p14:cNvPr>
              <p14:cNvContentPartPr/>
              <p14:nvPr/>
            </p14:nvContentPartPr>
            <p14:xfrm>
              <a:off x="8804700" y="2929620"/>
              <a:ext cx="360" cy="3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76D7C07-64D7-4C85-AE93-CC59D95B39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95700" y="292098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E8F6E17D-12BC-4620-9668-DCDCBD3297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4525" y="1417723"/>
            <a:ext cx="6942566" cy="490408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9AE6046-FD9D-46C5-8CE8-E53CE8C3F241}"/>
              </a:ext>
            </a:extLst>
          </p:cNvPr>
          <p:cNvSpPr txBox="1"/>
          <p:nvPr/>
        </p:nvSpPr>
        <p:spPr>
          <a:xfrm>
            <a:off x="171048" y="3231571"/>
            <a:ext cx="4181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Anlagenbeschreibung u. Bedienungsanleitung: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4A1C3C9-636D-45D3-904C-5C38F9205491}"/>
              </a:ext>
            </a:extLst>
          </p:cNvPr>
          <p:cNvSpPr txBox="1"/>
          <p:nvPr/>
        </p:nvSpPr>
        <p:spPr>
          <a:xfrm>
            <a:off x="198791" y="3938847"/>
            <a:ext cx="4181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Geräteunterlagen und Ersatzteillisten:</a:t>
            </a: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DFB3C24-6383-440F-8CC9-938D87CACF7D}"/>
              </a:ext>
            </a:extLst>
          </p:cNvPr>
          <p:cNvSpPr txBox="1"/>
          <p:nvPr/>
        </p:nvSpPr>
        <p:spPr>
          <a:xfrm>
            <a:off x="202922" y="4280262"/>
            <a:ext cx="4181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Pflege- und Reinigungsanweisungen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D829B3A-4978-46AA-ABA7-37C7DECF7D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66138" y="3386654"/>
            <a:ext cx="4328433" cy="1789130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7CDBEDAF-9677-4C0A-8087-799249DB84F1}"/>
              </a:ext>
            </a:extLst>
          </p:cNvPr>
          <p:cNvSpPr txBox="1"/>
          <p:nvPr/>
        </p:nvSpPr>
        <p:spPr>
          <a:xfrm>
            <a:off x="187096" y="3584014"/>
            <a:ext cx="4181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Werkszeugnisse: </a:t>
            </a:r>
          </a:p>
        </p:txBody>
      </p:sp>
      <p:sp>
        <p:nvSpPr>
          <p:cNvPr id="24" name="Rectangle 8">
            <a:hlinkClick r:id="" action="ppaction://ole?verb=0"/>
            <a:extLst>
              <a:ext uri="{FF2B5EF4-FFF2-40B4-BE49-F238E27FC236}">
                <a16:creationId xmlns:a16="http://schemas.microsoft.com/office/drawing/2014/main" id="{9CD79575-D1B5-4297-9174-D07938AF7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60" y="412272"/>
            <a:ext cx="11958804" cy="38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anchor="b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Bestandsunterlagen          </a:t>
            </a:r>
            <a:r>
              <a:rPr lang="de-DE" altLang="de-D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Dokumentation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Prüfung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Freigabe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Übergabe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23315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umsplatzhalter 2">
            <a:extLst>
              <a:ext uri="{FF2B5EF4-FFF2-40B4-BE49-F238E27FC236}">
                <a16:creationId xmlns:a16="http://schemas.microsoft.com/office/drawing/2014/main" id="{DC2F6E2B-A55C-4CEB-AA06-C93E3875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535B-C964-4179-B2A9-246F97F6E8AC}" type="datetime1">
              <a:rPr lang="de-DE" altLang="de-DE" smtClean="0"/>
              <a:t>30.03.22</a:t>
            </a:fld>
            <a:endParaRPr lang="de-DE" altLang="de-DE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BCF878C6-AD5A-4FCE-BB8B-DA652510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Kayser.Dirk@outlook.de</a:t>
            </a:r>
          </a:p>
        </p:txBody>
      </p:sp>
      <p:sp>
        <p:nvSpPr>
          <p:cNvPr id="4101" name="Line 5">
            <a:extLst>
              <a:ext uri="{FF2B5EF4-FFF2-40B4-BE49-F238E27FC236}">
                <a16:creationId xmlns:a16="http://schemas.microsoft.com/office/drawing/2014/main" id="{3E4EA5C5-6A47-4BC0-A86E-D64FCFC8F7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90" y="780612"/>
            <a:ext cx="12022774" cy="22250"/>
          </a:xfrm>
          <a:prstGeom prst="line">
            <a:avLst/>
          </a:pr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5" name="Rectangle 8">
            <a:hlinkClick r:id="" action="ppaction://ole?verb=0"/>
            <a:extLst>
              <a:ext uri="{FF2B5EF4-FFF2-40B4-BE49-F238E27FC236}">
                <a16:creationId xmlns:a16="http://schemas.microsoft.com/office/drawing/2014/main" id="{3AC01FAE-C82F-410C-AF86-15CAC7A6A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80" y="1422125"/>
            <a:ext cx="4114800" cy="26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Hauptbildschirm</a:t>
            </a:r>
            <a:endParaRPr lang="de-DE" altLang="de-DE" sz="14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095AD91-0DEA-42EC-BF5A-6BA471A2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DEB38-1106-4E36-BD31-01DB0935143A}" type="slidenum">
              <a:rPr lang="de-DE" altLang="de-DE" smtClean="0"/>
              <a:pPr/>
              <a:t>14</a:t>
            </a:fld>
            <a:endParaRPr kumimoji="0" lang="de-DE" altLang="de-DE" dirty="0">
              <a:latin typeface="+mn-lt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8000DF6-19CE-42F0-868F-012C82E427CC}"/>
              </a:ext>
            </a:extLst>
          </p:cNvPr>
          <p:cNvSpPr txBox="1"/>
          <p:nvPr/>
        </p:nvSpPr>
        <p:spPr>
          <a:xfrm>
            <a:off x="180960" y="2174879"/>
            <a:ext cx="4194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Links sehen Sie hellgrau unterlegte Texte.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Ein Klick und es öffnet sich das Unterformular. 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942E3B5-8ADF-4853-8F22-FB4CA3C1B7E9}"/>
              </a:ext>
            </a:extLst>
          </p:cNvPr>
          <p:cNvSpPr txBox="1"/>
          <p:nvPr/>
        </p:nvSpPr>
        <p:spPr>
          <a:xfrm>
            <a:off x="192088" y="2938050"/>
            <a:ext cx="4181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Wartungs- und Instandhaltungshinweise: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D4D6514-121A-4F4D-B194-14BE704CDC4A}"/>
              </a:ext>
            </a:extLst>
          </p:cNvPr>
          <p:cNvSpPr txBox="1"/>
          <p:nvPr/>
        </p:nvSpPr>
        <p:spPr>
          <a:xfrm>
            <a:off x="11494400" y="6415369"/>
            <a:ext cx="706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Index -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389FD76-8F9F-4AA2-9630-CC8B1A310052}"/>
                  </a:ext>
                </a:extLst>
              </p14:cNvPr>
              <p14:cNvContentPartPr/>
              <p14:nvPr/>
            </p14:nvContentPartPr>
            <p14:xfrm>
              <a:off x="9900537" y="3027641"/>
              <a:ext cx="360" cy="3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389FD76-8F9F-4AA2-9630-CC8B1A31005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91897" y="30186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76D7C07-64D7-4C85-AE93-CC59D95B39D7}"/>
                  </a:ext>
                </a:extLst>
              </p14:cNvPr>
              <p14:cNvContentPartPr/>
              <p14:nvPr/>
            </p14:nvContentPartPr>
            <p14:xfrm>
              <a:off x="8804700" y="2929620"/>
              <a:ext cx="360" cy="3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76D7C07-64D7-4C85-AE93-CC59D95B39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95700" y="292098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E8F6E17D-12BC-4620-9668-DCDCBD3297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4525" y="1417723"/>
            <a:ext cx="6942566" cy="490408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9AE6046-FD9D-46C5-8CE8-E53CE8C3F241}"/>
              </a:ext>
            </a:extLst>
          </p:cNvPr>
          <p:cNvSpPr txBox="1"/>
          <p:nvPr/>
        </p:nvSpPr>
        <p:spPr>
          <a:xfrm>
            <a:off x="171048" y="3231571"/>
            <a:ext cx="4181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Anlagenbeschreibung u. Bedienungsanleitung: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4A1C3C9-636D-45D3-904C-5C38F9205491}"/>
              </a:ext>
            </a:extLst>
          </p:cNvPr>
          <p:cNvSpPr txBox="1"/>
          <p:nvPr/>
        </p:nvSpPr>
        <p:spPr>
          <a:xfrm>
            <a:off x="198791" y="3938847"/>
            <a:ext cx="4181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Geräteunterlagen und Ersatzteillisten: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DFB3C24-6383-440F-8CC9-938D87CACF7D}"/>
              </a:ext>
            </a:extLst>
          </p:cNvPr>
          <p:cNvSpPr txBox="1"/>
          <p:nvPr/>
        </p:nvSpPr>
        <p:spPr>
          <a:xfrm>
            <a:off x="202922" y="4280262"/>
            <a:ext cx="4181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Pflege- und Reinigungsanweisungen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D8EFE19-46C8-44F5-BD7C-B32973710612}"/>
              </a:ext>
            </a:extLst>
          </p:cNvPr>
          <p:cNvSpPr txBox="1"/>
          <p:nvPr/>
        </p:nvSpPr>
        <p:spPr>
          <a:xfrm>
            <a:off x="202922" y="4585062"/>
            <a:ext cx="4181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Entsorgungshinweise und Umweltverträglichkeit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2D7A3F4-A875-4E69-9C8B-D14AB0168D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71498" y="3206075"/>
            <a:ext cx="4225233" cy="1655179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CB30C03D-5D3E-42DF-A63B-E0B3059E197F}"/>
              </a:ext>
            </a:extLst>
          </p:cNvPr>
          <p:cNvSpPr txBox="1"/>
          <p:nvPr/>
        </p:nvSpPr>
        <p:spPr>
          <a:xfrm>
            <a:off x="187096" y="3584014"/>
            <a:ext cx="4181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Werkszeugnisse: </a:t>
            </a:r>
          </a:p>
        </p:txBody>
      </p:sp>
      <p:sp>
        <p:nvSpPr>
          <p:cNvPr id="26" name="Rectangle 8">
            <a:hlinkClick r:id="" action="ppaction://ole?verb=0"/>
            <a:extLst>
              <a:ext uri="{FF2B5EF4-FFF2-40B4-BE49-F238E27FC236}">
                <a16:creationId xmlns:a16="http://schemas.microsoft.com/office/drawing/2014/main" id="{DDC2306F-AD7B-4B45-A5B4-3A8F3BDE9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60" y="412272"/>
            <a:ext cx="11958804" cy="38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anchor="b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Bestandsunterlagen          </a:t>
            </a:r>
            <a:r>
              <a:rPr lang="de-DE" altLang="de-D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Dokumentation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Prüfung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Freigabe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Übergabe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0839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>
            <a:extLst>
              <a:ext uri="{FF2B5EF4-FFF2-40B4-BE49-F238E27FC236}">
                <a16:creationId xmlns:a16="http://schemas.microsoft.com/office/drawing/2014/main" id="{3D8B598B-60A8-4D8A-B77E-0F1BE73D4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525" y="1417723"/>
            <a:ext cx="6942566" cy="4904083"/>
          </a:xfrm>
          <a:prstGeom prst="rect">
            <a:avLst/>
          </a:prstGeom>
        </p:spPr>
      </p:pic>
      <p:sp>
        <p:nvSpPr>
          <p:cNvPr id="20" name="Datumsplatzhalter 2">
            <a:extLst>
              <a:ext uri="{FF2B5EF4-FFF2-40B4-BE49-F238E27FC236}">
                <a16:creationId xmlns:a16="http://schemas.microsoft.com/office/drawing/2014/main" id="{DC2F6E2B-A55C-4CEB-AA06-C93E3875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535B-C964-4179-B2A9-246F97F6E8AC}" type="datetime1">
              <a:rPr lang="de-DE" altLang="de-DE" smtClean="0"/>
              <a:t>30.03.22</a:t>
            </a:fld>
            <a:endParaRPr lang="de-DE" altLang="de-DE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BCF878C6-AD5A-4FCE-BB8B-DA652510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Kayser.Dirk@outlook.de</a:t>
            </a:r>
          </a:p>
        </p:txBody>
      </p:sp>
      <p:sp>
        <p:nvSpPr>
          <p:cNvPr id="4101" name="Line 5">
            <a:extLst>
              <a:ext uri="{FF2B5EF4-FFF2-40B4-BE49-F238E27FC236}">
                <a16:creationId xmlns:a16="http://schemas.microsoft.com/office/drawing/2014/main" id="{3E4EA5C5-6A47-4BC0-A86E-D64FCFC8F7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90" y="780612"/>
            <a:ext cx="12022774" cy="22250"/>
          </a:xfrm>
          <a:prstGeom prst="line">
            <a:avLst/>
          </a:pr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5" name="Rectangle 8">
            <a:hlinkClick r:id="" action="ppaction://ole?verb=0"/>
            <a:extLst>
              <a:ext uri="{FF2B5EF4-FFF2-40B4-BE49-F238E27FC236}">
                <a16:creationId xmlns:a16="http://schemas.microsoft.com/office/drawing/2014/main" id="{3AC01FAE-C82F-410C-AF86-15CAC7A6A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80" y="1422125"/>
            <a:ext cx="4114800" cy="26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Hauptbildschirm</a:t>
            </a:r>
            <a:endParaRPr lang="de-DE" altLang="de-DE" sz="14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095AD91-0DEA-42EC-BF5A-6BA471A2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DEB38-1106-4E36-BD31-01DB0935143A}" type="slidenum">
              <a:rPr lang="de-DE" altLang="de-DE" smtClean="0"/>
              <a:pPr/>
              <a:t>15</a:t>
            </a:fld>
            <a:endParaRPr kumimoji="0" lang="de-DE" altLang="de-DE" dirty="0">
              <a:latin typeface="+mn-lt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8000DF6-19CE-42F0-868F-012C82E427CC}"/>
              </a:ext>
            </a:extLst>
          </p:cNvPr>
          <p:cNvSpPr txBox="1"/>
          <p:nvPr/>
        </p:nvSpPr>
        <p:spPr>
          <a:xfrm>
            <a:off x="180960" y="2174879"/>
            <a:ext cx="4194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In der roten Markierung sehen Sie: 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942E3B5-8ADF-4853-8F22-FB4CA3C1B7E9}"/>
              </a:ext>
            </a:extLst>
          </p:cNvPr>
          <p:cNvSpPr txBox="1"/>
          <p:nvPr/>
        </p:nvSpPr>
        <p:spPr>
          <a:xfrm>
            <a:off x="192088" y="2938050"/>
            <a:ext cx="4181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Gewerknummer, wird automatisch mit der Auswahl des Gewerkes übernommen.</a:t>
            </a:r>
          </a:p>
          <a:p>
            <a:pPr marL="171450" indent="-171450">
              <a:buFontTx/>
              <a:buChar char="-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Hier wird die Auftragsnummer eingetragen.</a:t>
            </a:r>
          </a:p>
          <a:p>
            <a:pPr marL="171450" indent="-171450">
              <a:buFontTx/>
              <a:buChar char="-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Hinweis auf die Zahlung der Schlussrechnung</a:t>
            </a: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D4D6514-121A-4F4D-B194-14BE704CDC4A}"/>
              </a:ext>
            </a:extLst>
          </p:cNvPr>
          <p:cNvSpPr txBox="1"/>
          <p:nvPr/>
        </p:nvSpPr>
        <p:spPr>
          <a:xfrm>
            <a:off x="11494400" y="6415369"/>
            <a:ext cx="706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Index -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389FD76-8F9F-4AA2-9630-CC8B1A310052}"/>
                  </a:ext>
                </a:extLst>
              </p14:cNvPr>
              <p14:cNvContentPartPr/>
              <p14:nvPr/>
            </p14:nvContentPartPr>
            <p14:xfrm>
              <a:off x="9900537" y="3027641"/>
              <a:ext cx="360" cy="3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389FD76-8F9F-4AA2-9630-CC8B1A31005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91897" y="30186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76D7C07-64D7-4C85-AE93-CC59D95B39D7}"/>
                  </a:ext>
                </a:extLst>
              </p14:cNvPr>
              <p14:cNvContentPartPr/>
              <p14:nvPr/>
            </p14:nvContentPartPr>
            <p14:xfrm>
              <a:off x="8804700" y="2929620"/>
              <a:ext cx="360" cy="3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76D7C07-64D7-4C85-AE93-CC59D95B39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95700" y="29209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9DBC9F04-9206-4286-9958-ED6B0EE84F27}"/>
                  </a:ext>
                </a:extLst>
              </p14:cNvPr>
              <p14:cNvContentPartPr/>
              <p14:nvPr/>
            </p14:nvContentPartPr>
            <p14:xfrm>
              <a:off x="8573799" y="3513715"/>
              <a:ext cx="2214446" cy="3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9DBC9F04-9206-4286-9958-ED6B0EE84F2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64799" y="3504715"/>
                <a:ext cx="2232087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817EF0EB-6353-488A-8632-B20743611294}"/>
                  </a:ext>
                </a:extLst>
              </p14:cNvPr>
              <p14:cNvContentPartPr/>
              <p14:nvPr/>
            </p14:nvContentPartPr>
            <p14:xfrm>
              <a:off x="10805666" y="2467172"/>
              <a:ext cx="298" cy="103968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817EF0EB-6353-488A-8632-B2074361129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798216" y="2458172"/>
                <a:ext cx="14900" cy="10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88E3B71D-1CB1-4BF0-B043-80785C6C3359}"/>
                  </a:ext>
                </a:extLst>
              </p14:cNvPr>
              <p14:cNvContentPartPr/>
              <p14:nvPr/>
            </p14:nvContentPartPr>
            <p14:xfrm>
              <a:off x="8591095" y="2481448"/>
              <a:ext cx="298" cy="103968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88E3B71D-1CB1-4BF0-B043-80785C6C335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83645" y="2472448"/>
                <a:ext cx="14900" cy="10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56CBD390-0232-46C4-A366-C36211B6A695}"/>
                  </a:ext>
                </a:extLst>
              </p14:cNvPr>
              <p14:cNvContentPartPr/>
              <p14:nvPr/>
            </p14:nvContentPartPr>
            <p14:xfrm>
              <a:off x="8578558" y="2461196"/>
              <a:ext cx="2214446" cy="36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56CBD390-0232-46C4-A366-C36211B6A69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69558" y="2452196"/>
                <a:ext cx="2232087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Rectangle 8">
            <a:hlinkClick r:id="" action="ppaction://ole?verb=0"/>
            <a:extLst>
              <a:ext uri="{FF2B5EF4-FFF2-40B4-BE49-F238E27FC236}">
                <a16:creationId xmlns:a16="http://schemas.microsoft.com/office/drawing/2014/main" id="{64E6CA41-1677-4ABB-9298-F5B181F69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60" y="412272"/>
            <a:ext cx="11958804" cy="38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anchor="b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Bestandsunterlagen          </a:t>
            </a:r>
            <a:r>
              <a:rPr lang="de-DE" altLang="de-D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Dokumentation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Prüfung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Freigabe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Übergabe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0998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>
            <a:extLst>
              <a:ext uri="{FF2B5EF4-FFF2-40B4-BE49-F238E27FC236}">
                <a16:creationId xmlns:a16="http://schemas.microsoft.com/office/drawing/2014/main" id="{3D8B598B-60A8-4D8A-B77E-0F1BE73D4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525" y="1417723"/>
            <a:ext cx="6942566" cy="4904083"/>
          </a:xfrm>
          <a:prstGeom prst="rect">
            <a:avLst/>
          </a:prstGeom>
        </p:spPr>
      </p:pic>
      <p:sp>
        <p:nvSpPr>
          <p:cNvPr id="20" name="Datumsplatzhalter 2">
            <a:extLst>
              <a:ext uri="{FF2B5EF4-FFF2-40B4-BE49-F238E27FC236}">
                <a16:creationId xmlns:a16="http://schemas.microsoft.com/office/drawing/2014/main" id="{DC2F6E2B-A55C-4CEB-AA06-C93E3875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535B-C964-4179-B2A9-246F97F6E8AC}" type="datetime1">
              <a:rPr lang="de-DE" altLang="de-DE" smtClean="0"/>
              <a:t>30.03.22</a:t>
            </a:fld>
            <a:endParaRPr lang="de-DE" altLang="de-DE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BCF878C6-AD5A-4FCE-BB8B-DA652510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Kayser.Dirk@outlook.de</a:t>
            </a:r>
          </a:p>
        </p:txBody>
      </p:sp>
      <p:sp>
        <p:nvSpPr>
          <p:cNvPr id="4101" name="Line 5">
            <a:extLst>
              <a:ext uri="{FF2B5EF4-FFF2-40B4-BE49-F238E27FC236}">
                <a16:creationId xmlns:a16="http://schemas.microsoft.com/office/drawing/2014/main" id="{3E4EA5C5-6A47-4BC0-A86E-D64FCFC8F7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90" y="780612"/>
            <a:ext cx="12022774" cy="22250"/>
          </a:xfrm>
          <a:prstGeom prst="line">
            <a:avLst/>
          </a:pr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5" name="Rectangle 8">
            <a:hlinkClick r:id="" action="ppaction://ole?verb=0"/>
            <a:extLst>
              <a:ext uri="{FF2B5EF4-FFF2-40B4-BE49-F238E27FC236}">
                <a16:creationId xmlns:a16="http://schemas.microsoft.com/office/drawing/2014/main" id="{3AC01FAE-C82F-410C-AF86-15CAC7A6A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80" y="1422125"/>
            <a:ext cx="4114800" cy="26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Hauptbildschirm</a:t>
            </a:r>
            <a:endParaRPr lang="de-DE" altLang="de-DE" sz="14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095AD91-0DEA-42EC-BF5A-6BA471A2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DEB38-1106-4E36-BD31-01DB0935143A}" type="slidenum">
              <a:rPr lang="de-DE" altLang="de-DE" smtClean="0"/>
              <a:pPr/>
              <a:t>16</a:t>
            </a:fld>
            <a:endParaRPr kumimoji="0" lang="de-DE" altLang="de-DE" dirty="0">
              <a:latin typeface="+mn-lt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8000DF6-19CE-42F0-868F-012C82E427CC}"/>
              </a:ext>
            </a:extLst>
          </p:cNvPr>
          <p:cNvSpPr txBox="1"/>
          <p:nvPr/>
        </p:nvSpPr>
        <p:spPr>
          <a:xfrm>
            <a:off x="180960" y="2174879"/>
            <a:ext cx="4194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In der roten Markierung sehen Sie: 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942E3B5-8ADF-4853-8F22-FB4CA3C1B7E9}"/>
              </a:ext>
            </a:extLst>
          </p:cNvPr>
          <p:cNvSpPr txBox="1"/>
          <p:nvPr/>
        </p:nvSpPr>
        <p:spPr>
          <a:xfrm>
            <a:off x="192088" y="2938050"/>
            <a:ext cx="4181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Gewerknummer, wird automatisch mit der Auswahl des Gewerkes übernommen.</a:t>
            </a:r>
          </a:p>
          <a:p>
            <a:pPr marL="171450" indent="-171450">
              <a:buFontTx/>
              <a:buChar char="-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Hier wird die Auftragsnummer eingetragen.</a:t>
            </a:r>
          </a:p>
          <a:p>
            <a:pPr marL="171450" indent="-171450">
              <a:buFontTx/>
              <a:buChar char="-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Hinweis auf die Zahlung der Schlussrechnung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D4D6514-121A-4F4D-B194-14BE704CDC4A}"/>
              </a:ext>
            </a:extLst>
          </p:cNvPr>
          <p:cNvSpPr txBox="1"/>
          <p:nvPr/>
        </p:nvSpPr>
        <p:spPr>
          <a:xfrm>
            <a:off x="11494400" y="6415369"/>
            <a:ext cx="706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Index -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389FD76-8F9F-4AA2-9630-CC8B1A310052}"/>
                  </a:ext>
                </a:extLst>
              </p14:cNvPr>
              <p14:cNvContentPartPr/>
              <p14:nvPr/>
            </p14:nvContentPartPr>
            <p14:xfrm>
              <a:off x="9900537" y="3027641"/>
              <a:ext cx="360" cy="3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389FD76-8F9F-4AA2-9630-CC8B1A31005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91897" y="30186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76D7C07-64D7-4C85-AE93-CC59D95B39D7}"/>
                  </a:ext>
                </a:extLst>
              </p14:cNvPr>
              <p14:cNvContentPartPr/>
              <p14:nvPr/>
            </p14:nvContentPartPr>
            <p14:xfrm>
              <a:off x="8804700" y="2929620"/>
              <a:ext cx="360" cy="3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76D7C07-64D7-4C85-AE93-CC59D95B39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95700" y="29209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9DBC9F04-9206-4286-9958-ED6B0EE84F27}"/>
                  </a:ext>
                </a:extLst>
              </p14:cNvPr>
              <p14:cNvContentPartPr/>
              <p14:nvPr/>
            </p14:nvContentPartPr>
            <p14:xfrm>
              <a:off x="8573799" y="3513715"/>
              <a:ext cx="2214446" cy="3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9DBC9F04-9206-4286-9958-ED6B0EE84F2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64799" y="3504715"/>
                <a:ext cx="2232087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817EF0EB-6353-488A-8632-B20743611294}"/>
                  </a:ext>
                </a:extLst>
              </p14:cNvPr>
              <p14:cNvContentPartPr/>
              <p14:nvPr/>
            </p14:nvContentPartPr>
            <p14:xfrm>
              <a:off x="10805666" y="2467172"/>
              <a:ext cx="298" cy="103968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817EF0EB-6353-488A-8632-B2074361129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798216" y="2458172"/>
                <a:ext cx="14900" cy="10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88E3B71D-1CB1-4BF0-B043-80785C6C3359}"/>
                  </a:ext>
                </a:extLst>
              </p14:cNvPr>
              <p14:cNvContentPartPr/>
              <p14:nvPr/>
            </p14:nvContentPartPr>
            <p14:xfrm>
              <a:off x="8591095" y="2481448"/>
              <a:ext cx="298" cy="103968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88E3B71D-1CB1-4BF0-B043-80785C6C335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83645" y="2472448"/>
                <a:ext cx="14900" cy="10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56CBD390-0232-46C4-A366-C36211B6A695}"/>
                  </a:ext>
                </a:extLst>
              </p14:cNvPr>
              <p14:cNvContentPartPr/>
              <p14:nvPr/>
            </p14:nvContentPartPr>
            <p14:xfrm>
              <a:off x="8578558" y="2461196"/>
              <a:ext cx="2214446" cy="36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56CBD390-0232-46C4-A366-C36211B6A69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69558" y="2452196"/>
                <a:ext cx="2232087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Textfeld 17">
            <a:extLst>
              <a:ext uri="{FF2B5EF4-FFF2-40B4-BE49-F238E27FC236}">
                <a16:creationId xmlns:a16="http://schemas.microsoft.com/office/drawing/2014/main" id="{3B96E12B-3D7B-4DD4-B8FB-C9ED38055C9C}"/>
              </a:ext>
            </a:extLst>
          </p:cNvPr>
          <p:cNvSpPr txBox="1"/>
          <p:nvPr/>
        </p:nvSpPr>
        <p:spPr>
          <a:xfrm>
            <a:off x="232291" y="4212412"/>
            <a:ext cx="4181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„siehe Unterlagen“ Ist ein Symbol erkennbar, sind Anlagen an den Datensatz gebunden.</a:t>
            </a:r>
          </a:p>
        </p:txBody>
      </p:sp>
      <p:sp>
        <p:nvSpPr>
          <p:cNvPr id="22" name="Rectangle 8">
            <a:hlinkClick r:id="" action="ppaction://ole?verb=0"/>
            <a:extLst>
              <a:ext uri="{FF2B5EF4-FFF2-40B4-BE49-F238E27FC236}">
                <a16:creationId xmlns:a16="http://schemas.microsoft.com/office/drawing/2014/main" id="{828F0C51-A12A-4ECE-94CC-5B4946A3E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60" y="412272"/>
            <a:ext cx="11958804" cy="38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anchor="b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Bestandsunterlagen          </a:t>
            </a:r>
            <a:r>
              <a:rPr lang="de-DE" altLang="de-D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Dokumentation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Prüfung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Freigabe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Übergabe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0562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umsplatzhalter 2">
            <a:extLst>
              <a:ext uri="{FF2B5EF4-FFF2-40B4-BE49-F238E27FC236}">
                <a16:creationId xmlns:a16="http://schemas.microsoft.com/office/drawing/2014/main" id="{DC2F6E2B-A55C-4CEB-AA06-C93E3875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535B-C964-4179-B2A9-246F97F6E8AC}" type="datetime1">
              <a:rPr lang="de-DE" altLang="de-DE" smtClean="0"/>
              <a:t>30.03.22</a:t>
            </a:fld>
            <a:endParaRPr lang="de-DE" altLang="de-DE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BCF878C6-AD5A-4FCE-BB8B-DA652510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Kayser.Dirk@outlook.de</a:t>
            </a:r>
          </a:p>
        </p:txBody>
      </p:sp>
      <p:sp>
        <p:nvSpPr>
          <p:cNvPr id="4101" name="Line 5">
            <a:extLst>
              <a:ext uri="{FF2B5EF4-FFF2-40B4-BE49-F238E27FC236}">
                <a16:creationId xmlns:a16="http://schemas.microsoft.com/office/drawing/2014/main" id="{3E4EA5C5-6A47-4BC0-A86E-D64FCFC8F7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90" y="780612"/>
            <a:ext cx="12022774" cy="22250"/>
          </a:xfrm>
          <a:prstGeom prst="line">
            <a:avLst/>
          </a:pr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5" name="Rectangle 8">
            <a:hlinkClick r:id="" action="ppaction://ole?verb=0"/>
            <a:extLst>
              <a:ext uri="{FF2B5EF4-FFF2-40B4-BE49-F238E27FC236}">
                <a16:creationId xmlns:a16="http://schemas.microsoft.com/office/drawing/2014/main" id="{3AC01FAE-C82F-410C-AF86-15CAC7A6A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80" y="1422125"/>
            <a:ext cx="4114800" cy="26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Hauptbildschirm</a:t>
            </a:r>
            <a:endParaRPr lang="de-DE" altLang="de-DE" sz="14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095AD91-0DEA-42EC-BF5A-6BA471A2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DEB38-1106-4E36-BD31-01DB0935143A}" type="slidenum">
              <a:rPr lang="de-DE" altLang="de-DE" smtClean="0"/>
              <a:pPr/>
              <a:t>17</a:t>
            </a:fld>
            <a:endParaRPr kumimoji="0" lang="de-DE" altLang="de-DE" dirty="0">
              <a:latin typeface="+mn-lt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8000DF6-19CE-42F0-868F-012C82E427CC}"/>
              </a:ext>
            </a:extLst>
          </p:cNvPr>
          <p:cNvSpPr txBox="1"/>
          <p:nvPr/>
        </p:nvSpPr>
        <p:spPr>
          <a:xfrm>
            <a:off x="180960" y="2174879"/>
            <a:ext cx="4194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„siehe Unterlagen“ Ist ein Symbol erkennbar, sind Anlagen an den Datensatz gebunden.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D4D6514-121A-4F4D-B194-14BE704CDC4A}"/>
              </a:ext>
            </a:extLst>
          </p:cNvPr>
          <p:cNvSpPr txBox="1"/>
          <p:nvPr/>
        </p:nvSpPr>
        <p:spPr>
          <a:xfrm>
            <a:off x="11494400" y="6415369"/>
            <a:ext cx="706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Index -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389FD76-8F9F-4AA2-9630-CC8B1A310052}"/>
                  </a:ext>
                </a:extLst>
              </p14:cNvPr>
              <p14:cNvContentPartPr/>
              <p14:nvPr/>
            </p14:nvContentPartPr>
            <p14:xfrm>
              <a:off x="9900537" y="3027641"/>
              <a:ext cx="360" cy="3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389FD76-8F9F-4AA2-9630-CC8B1A31005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91897" y="30186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76D7C07-64D7-4C85-AE93-CC59D95B39D7}"/>
                  </a:ext>
                </a:extLst>
              </p14:cNvPr>
              <p14:cNvContentPartPr/>
              <p14:nvPr/>
            </p14:nvContentPartPr>
            <p14:xfrm>
              <a:off x="8804700" y="2929620"/>
              <a:ext cx="360" cy="3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76D7C07-64D7-4C85-AE93-CC59D95B39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95700" y="292098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Grafik 17">
            <a:extLst>
              <a:ext uri="{FF2B5EF4-FFF2-40B4-BE49-F238E27FC236}">
                <a16:creationId xmlns:a16="http://schemas.microsoft.com/office/drawing/2014/main" id="{E2880FBA-BF6B-4EA0-B25C-6BC9869890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4525" y="1417723"/>
            <a:ext cx="6942566" cy="490408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6A95A3C-8264-4F9F-A4C7-A5CBAB1863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90734" y="3362001"/>
            <a:ext cx="3317834" cy="198143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BF157548-1696-46B9-B780-E65D78AD062D}"/>
              </a:ext>
            </a:extLst>
          </p:cNvPr>
          <p:cNvSpPr txBox="1"/>
          <p:nvPr/>
        </p:nvSpPr>
        <p:spPr>
          <a:xfrm>
            <a:off x="209941" y="2944357"/>
            <a:ext cx="41941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Ein Klick auf das Symbol dann öffnet sich ein Auswahlmenü.</a:t>
            </a:r>
          </a:p>
          <a:p>
            <a:pPr marL="171450" indent="-171450">
              <a:buFontTx/>
              <a:buChar char="-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Anlagen:</a:t>
            </a:r>
          </a:p>
          <a:p>
            <a:pPr marL="628650" lvl="1" indent="-171450">
              <a:buFontTx/>
              <a:buChar char="-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Hinzufügen</a:t>
            </a:r>
          </a:p>
          <a:p>
            <a:pPr marL="628650" lvl="1" indent="-171450">
              <a:buFontTx/>
              <a:buChar char="-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Entfernen</a:t>
            </a:r>
          </a:p>
          <a:p>
            <a:pPr marL="628650" lvl="1" indent="-171450">
              <a:buFontTx/>
              <a:buChar char="-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Öffnen</a:t>
            </a:r>
          </a:p>
          <a:p>
            <a:pPr marL="628650" lvl="1" indent="-171450">
              <a:buFontTx/>
              <a:buChar char="-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Speichern unter</a:t>
            </a:r>
          </a:p>
          <a:p>
            <a:pPr marL="628650" lvl="1" indent="-171450">
              <a:buFontTx/>
              <a:buChar char="-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Alles Speichern</a:t>
            </a:r>
          </a:p>
        </p:txBody>
      </p:sp>
      <p:sp>
        <p:nvSpPr>
          <p:cNvPr id="16" name="Rectangle 8">
            <a:hlinkClick r:id="" action="ppaction://ole?verb=0"/>
            <a:extLst>
              <a:ext uri="{FF2B5EF4-FFF2-40B4-BE49-F238E27FC236}">
                <a16:creationId xmlns:a16="http://schemas.microsoft.com/office/drawing/2014/main" id="{8AC79530-7742-4775-A6A8-F87EAE963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60" y="412272"/>
            <a:ext cx="11958804" cy="38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anchor="b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Bestandsunterlagen          </a:t>
            </a:r>
            <a:r>
              <a:rPr lang="de-DE" altLang="de-D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Dokumentation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Prüfung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Freigabe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Übergabe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6274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umsplatzhalter 2">
            <a:extLst>
              <a:ext uri="{FF2B5EF4-FFF2-40B4-BE49-F238E27FC236}">
                <a16:creationId xmlns:a16="http://schemas.microsoft.com/office/drawing/2014/main" id="{DC2F6E2B-A55C-4CEB-AA06-C93E3875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535B-C964-4179-B2A9-246F97F6E8AC}" type="datetime1">
              <a:rPr lang="de-DE" altLang="de-DE" smtClean="0"/>
              <a:t>30.03.22</a:t>
            </a:fld>
            <a:endParaRPr lang="de-DE" altLang="de-DE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BCF878C6-AD5A-4FCE-BB8B-DA652510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Kayser.Dirk@outlook.de</a:t>
            </a:r>
          </a:p>
        </p:txBody>
      </p:sp>
      <p:sp>
        <p:nvSpPr>
          <p:cNvPr id="4101" name="Line 5">
            <a:extLst>
              <a:ext uri="{FF2B5EF4-FFF2-40B4-BE49-F238E27FC236}">
                <a16:creationId xmlns:a16="http://schemas.microsoft.com/office/drawing/2014/main" id="{3E4EA5C5-6A47-4BC0-A86E-D64FCFC8F7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90" y="780612"/>
            <a:ext cx="12022774" cy="22250"/>
          </a:xfrm>
          <a:prstGeom prst="line">
            <a:avLst/>
          </a:pr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4104" name="Rectangle 8">
            <a:hlinkClick r:id="" action="ppaction://ole?verb=0"/>
            <a:extLst>
              <a:ext uri="{FF2B5EF4-FFF2-40B4-BE49-F238E27FC236}">
                <a16:creationId xmlns:a16="http://schemas.microsoft.com/office/drawing/2014/main" id="{F99E7177-A20A-46D2-99C3-7247D3103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60" y="412272"/>
            <a:ext cx="11958804" cy="38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anchor="b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Bestandsunterlagen          </a:t>
            </a:r>
            <a:r>
              <a:rPr lang="de-DE" altLang="de-D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Übergabe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Dokumentation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Prüfung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Freigabe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Rectangle 8">
            <a:hlinkClick r:id="" action="ppaction://ole?verb=0"/>
            <a:extLst>
              <a:ext uri="{FF2B5EF4-FFF2-40B4-BE49-F238E27FC236}">
                <a16:creationId xmlns:a16="http://schemas.microsoft.com/office/drawing/2014/main" id="{3AC01FAE-C82F-410C-AF86-15CAC7A6A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80" y="1422125"/>
            <a:ext cx="4114800" cy="26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Hauptbildschirm</a:t>
            </a:r>
            <a:endParaRPr lang="de-DE" altLang="de-DE" sz="14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095AD91-0DEA-42EC-BF5A-6BA471A2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DEB38-1106-4E36-BD31-01DB0935143A}" type="slidenum">
              <a:rPr lang="de-DE" altLang="de-DE" smtClean="0"/>
              <a:pPr/>
              <a:t>18</a:t>
            </a:fld>
            <a:endParaRPr kumimoji="0" lang="de-DE" altLang="de-DE" dirty="0">
              <a:latin typeface="+mn-lt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8000DF6-19CE-42F0-868F-012C82E427CC}"/>
              </a:ext>
            </a:extLst>
          </p:cNvPr>
          <p:cNvSpPr txBox="1"/>
          <p:nvPr/>
        </p:nvSpPr>
        <p:spPr>
          <a:xfrm>
            <a:off x="180960" y="2174879"/>
            <a:ext cx="41941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Ein Klick auf das Symbol dann öffnet sich ein Auswahlmenü.</a:t>
            </a:r>
          </a:p>
          <a:p>
            <a:pPr marL="171450" indent="-171450">
              <a:buFontTx/>
              <a:buChar char="-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Anlagen:</a:t>
            </a:r>
          </a:p>
          <a:p>
            <a:pPr marL="628650" lvl="1" indent="-171450">
              <a:buFontTx/>
              <a:buChar char="-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Hinzufügen</a:t>
            </a:r>
          </a:p>
          <a:p>
            <a:pPr marL="628650" lvl="1" indent="-171450">
              <a:buFontTx/>
              <a:buChar char="-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Entfernen</a:t>
            </a:r>
          </a:p>
          <a:p>
            <a:pPr marL="628650" lvl="1" indent="-171450">
              <a:buFontTx/>
              <a:buChar char="-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Öffnen</a:t>
            </a:r>
          </a:p>
          <a:p>
            <a:pPr marL="628650" lvl="1" indent="-171450">
              <a:buFontTx/>
              <a:buChar char="-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Speichern unter</a:t>
            </a:r>
          </a:p>
          <a:p>
            <a:pPr marL="628650" lvl="1" indent="-171450">
              <a:buFontTx/>
              <a:buChar char="-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Alles Speichern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D4D6514-121A-4F4D-B194-14BE704CDC4A}"/>
              </a:ext>
            </a:extLst>
          </p:cNvPr>
          <p:cNvSpPr txBox="1"/>
          <p:nvPr/>
        </p:nvSpPr>
        <p:spPr>
          <a:xfrm>
            <a:off x="11494400" y="6415369"/>
            <a:ext cx="706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Index -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389FD76-8F9F-4AA2-9630-CC8B1A310052}"/>
                  </a:ext>
                </a:extLst>
              </p14:cNvPr>
              <p14:cNvContentPartPr/>
              <p14:nvPr/>
            </p14:nvContentPartPr>
            <p14:xfrm>
              <a:off x="9900537" y="3027641"/>
              <a:ext cx="360" cy="3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389FD76-8F9F-4AA2-9630-CC8B1A31005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91897" y="30186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76D7C07-64D7-4C85-AE93-CC59D95B39D7}"/>
                  </a:ext>
                </a:extLst>
              </p14:cNvPr>
              <p14:cNvContentPartPr/>
              <p14:nvPr/>
            </p14:nvContentPartPr>
            <p14:xfrm>
              <a:off x="8804700" y="2929620"/>
              <a:ext cx="360" cy="3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76D7C07-64D7-4C85-AE93-CC59D95B39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95700" y="292098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Grafik 17">
            <a:extLst>
              <a:ext uri="{FF2B5EF4-FFF2-40B4-BE49-F238E27FC236}">
                <a16:creationId xmlns:a16="http://schemas.microsoft.com/office/drawing/2014/main" id="{E2880FBA-BF6B-4EA0-B25C-6BC9869890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4525" y="1417723"/>
            <a:ext cx="6942566" cy="4904083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E2069A99-9ED9-41B7-8858-918348A5D19D}"/>
              </a:ext>
            </a:extLst>
          </p:cNvPr>
          <p:cNvSpPr txBox="1"/>
          <p:nvPr/>
        </p:nvSpPr>
        <p:spPr>
          <a:xfrm>
            <a:off x="333360" y="4165612"/>
            <a:ext cx="4194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Im Beispiel gewählt „Anlagen öffnen“.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D571652-E3DD-42FF-BB5B-380B16610D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84046" y="1396417"/>
            <a:ext cx="6937873" cy="488183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42CBB66-BC86-47A6-90C8-AFD4F1FD39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79220" y="1351506"/>
            <a:ext cx="7039875" cy="498757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845DBD5-4577-4CD7-8A09-3D3C6FF67D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9062" y="1331766"/>
            <a:ext cx="7102838" cy="500731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4D0EDB1-F5DA-45F8-BE2C-FCF5B6C272F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2880" y="1381283"/>
            <a:ext cx="7128792" cy="501681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7325FA4-EFF9-4CBC-9496-A1CD1B9192B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79220" y="1392039"/>
            <a:ext cx="7128792" cy="5006058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FBA863F-AB72-4CD9-8BC8-C257997973C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80080" y="1349357"/>
            <a:ext cx="7200801" cy="50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02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umsplatzhalter 2">
            <a:extLst>
              <a:ext uri="{FF2B5EF4-FFF2-40B4-BE49-F238E27FC236}">
                <a16:creationId xmlns:a16="http://schemas.microsoft.com/office/drawing/2014/main" id="{DC2F6E2B-A55C-4CEB-AA06-C93E3875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EEE2-FDEA-40D1-9051-9A05935C44D1}" type="datetime1">
              <a:rPr lang="de-DE" altLang="de-DE" smtClean="0"/>
              <a:t>30.03.22</a:t>
            </a:fld>
            <a:endParaRPr lang="de-DE" altLang="de-DE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BCF878C6-AD5A-4FCE-BB8B-DA652510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Kayser.Dirk@outlook.de</a:t>
            </a:r>
          </a:p>
        </p:txBody>
      </p:sp>
      <p:sp>
        <p:nvSpPr>
          <p:cNvPr id="4101" name="Line 5">
            <a:extLst>
              <a:ext uri="{FF2B5EF4-FFF2-40B4-BE49-F238E27FC236}">
                <a16:creationId xmlns:a16="http://schemas.microsoft.com/office/drawing/2014/main" id="{3E4EA5C5-6A47-4BC0-A86E-D64FCFC8F7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1344" y="795102"/>
            <a:ext cx="11881320" cy="0"/>
          </a:xfrm>
          <a:prstGeom prst="line">
            <a:avLst/>
          </a:pr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5" name="Rectangle 8">
            <a:hlinkClick r:id="" action="ppaction://ole?verb=0"/>
            <a:extLst>
              <a:ext uri="{FF2B5EF4-FFF2-40B4-BE49-F238E27FC236}">
                <a16:creationId xmlns:a16="http://schemas.microsoft.com/office/drawing/2014/main" id="{3AC01FAE-C82F-410C-AF86-15CAC7A6A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0" y="1201627"/>
            <a:ext cx="3462064" cy="24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Starten der Datei: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9D46780-2A8A-45B1-89A5-EE964FE3D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DEB38-1106-4E36-BD31-01DB0935143A}" type="slidenum">
              <a:rPr lang="de-DE" altLang="de-DE" smtClean="0"/>
              <a:pPr/>
              <a:t>19</a:t>
            </a:fld>
            <a:endParaRPr kumimoji="0" lang="de-DE" altLang="de-DE" dirty="0">
              <a:latin typeface="+mn-lt"/>
            </a:endParaRPr>
          </a:p>
        </p:txBody>
      </p:sp>
      <p:sp>
        <p:nvSpPr>
          <p:cNvPr id="23" name="Titel 4">
            <a:extLst>
              <a:ext uri="{FF2B5EF4-FFF2-40B4-BE49-F238E27FC236}">
                <a16:creationId xmlns:a16="http://schemas.microsoft.com/office/drawing/2014/main" id="{E3350C2B-1FB5-4095-B41A-BF52E04B1A53}"/>
              </a:ext>
            </a:extLst>
          </p:cNvPr>
          <p:cNvSpPr txBox="1">
            <a:spLocks/>
          </p:cNvSpPr>
          <p:nvPr/>
        </p:nvSpPr>
        <p:spPr>
          <a:xfrm>
            <a:off x="113860" y="1978158"/>
            <a:ext cx="3422334" cy="14508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Beim starten der Datei kommt eine Warnung, die Datei ist aber kein Sicherheitsrisiko.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Das ist eine Meldung, typisch für das Dateiformat.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Sie haben Bedenken, lassen die Datei von Ihrem Administrator prüfen. Kein Problem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78DF3FE-2FCE-4D6D-A2E4-76DC99C1D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76" y="908720"/>
            <a:ext cx="4114800" cy="5263116"/>
          </a:xfrm>
          <a:prstGeom prst="rect">
            <a:avLst/>
          </a:prstGeom>
        </p:spPr>
      </p:pic>
      <p:sp>
        <p:nvSpPr>
          <p:cNvPr id="10" name="Rectangle 8">
            <a:hlinkClick r:id="" action="ppaction://ole?verb=0"/>
            <a:extLst>
              <a:ext uri="{FF2B5EF4-FFF2-40B4-BE49-F238E27FC236}">
                <a16:creationId xmlns:a16="http://schemas.microsoft.com/office/drawing/2014/main" id="{E8255C45-4F4F-4F2D-AAD0-664E69F6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60" y="412272"/>
            <a:ext cx="11958804" cy="38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anchor="b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Bestandsunterlagen          </a:t>
            </a:r>
            <a:r>
              <a:rPr lang="de-DE" altLang="de-D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Dokumentation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Prüfung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Freigabe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Übergabe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4AF18D1-FBA1-4D60-92E5-B858206E18C5}"/>
              </a:ext>
            </a:extLst>
          </p:cNvPr>
          <p:cNvSpPr/>
          <p:nvPr/>
        </p:nvSpPr>
        <p:spPr>
          <a:xfrm>
            <a:off x="6744072" y="3540278"/>
            <a:ext cx="3168352" cy="392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263317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umsplatzhalter 2">
            <a:extLst>
              <a:ext uri="{FF2B5EF4-FFF2-40B4-BE49-F238E27FC236}">
                <a16:creationId xmlns:a16="http://schemas.microsoft.com/office/drawing/2014/main" id="{DC2F6E2B-A55C-4CEB-AA06-C93E3875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535B-C964-4179-B2A9-246F97F6E8AC}" type="datetime1">
              <a:rPr lang="de-DE" altLang="de-DE" smtClean="0"/>
              <a:t>30.03.22</a:t>
            </a:fld>
            <a:endParaRPr lang="de-DE" altLang="de-DE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BCF878C6-AD5A-4FCE-BB8B-DA652510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Kayser.Dirk@outlook.de</a:t>
            </a:r>
          </a:p>
        </p:txBody>
      </p:sp>
      <p:sp>
        <p:nvSpPr>
          <p:cNvPr id="4101" name="Line 5">
            <a:extLst>
              <a:ext uri="{FF2B5EF4-FFF2-40B4-BE49-F238E27FC236}">
                <a16:creationId xmlns:a16="http://schemas.microsoft.com/office/drawing/2014/main" id="{3E4EA5C5-6A47-4BC0-A86E-D64FCFC8F7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90" y="780612"/>
            <a:ext cx="12022774" cy="22250"/>
          </a:xfrm>
          <a:prstGeom prst="line">
            <a:avLst/>
          </a:pr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4104" name="Rectangle 8">
            <a:hlinkClick r:id="" action="ppaction://ole?verb=0"/>
            <a:extLst>
              <a:ext uri="{FF2B5EF4-FFF2-40B4-BE49-F238E27FC236}">
                <a16:creationId xmlns:a16="http://schemas.microsoft.com/office/drawing/2014/main" id="{F99E7177-A20A-46D2-99C3-7247D3103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60" y="412272"/>
            <a:ext cx="11958804" cy="38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anchor="b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Bestandsunterlagen          </a:t>
            </a:r>
            <a:r>
              <a:rPr lang="de-DE" altLang="de-D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Dokumentation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Prüfung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Freigabe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Übergabe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Rectangle 8">
            <a:hlinkClick r:id="" action="ppaction://ole?verb=0"/>
            <a:extLst>
              <a:ext uri="{FF2B5EF4-FFF2-40B4-BE49-F238E27FC236}">
                <a16:creationId xmlns:a16="http://schemas.microsoft.com/office/drawing/2014/main" id="{3AC01FAE-C82F-410C-AF86-15CAC7A6A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80" y="1422125"/>
            <a:ext cx="4114800" cy="26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Hauptbildschirm</a:t>
            </a:r>
            <a:endParaRPr lang="de-DE" altLang="de-DE" sz="14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095AD91-0DEA-42EC-BF5A-6BA471A2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DEB38-1106-4E36-BD31-01DB0935143A}" type="slidenum">
              <a:rPr lang="de-DE" altLang="de-DE" smtClean="0"/>
              <a:pPr/>
              <a:t>2</a:t>
            </a:fld>
            <a:endParaRPr kumimoji="0" lang="de-DE" altLang="de-DE" dirty="0">
              <a:latin typeface="+mn-lt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8000DF6-19CE-42F0-868F-012C82E427CC}"/>
              </a:ext>
            </a:extLst>
          </p:cNvPr>
          <p:cNvSpPr txBox="1"/>
          <p:nvPr/>
        </p:nvSpPr>
        <p:spPr>
          <a:xfrm>
            <a:off x="180960" y="2174879"/>
            <a:ext cx="4194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Rechts oben finden Sie die Button für weitere Unterformulare und Berichte.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D4D6514-121A-4F4D-B194-14BE704CDC4A}"/>
              </a:ext>
            </a:extLst>
          </p:cNvPr>
          <p:cNvSpPr txBox="1"/>
          <p:nvPr/>
        </p:nvSpPr>
        <p:spPr>
          <a:xfrm>
            <a:off x="11494400" y="6415369"/>
            <a:ext cx="706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Index -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389FD76-8F9F-4AA2-9630-CC8B1A310052}"/>
                  </a:ext>
                </a:extLst>
              </p14:cNvPr>
              <p14:cNvContentPartPr/>
              <p14:nvPr/>
            </p14:nvContentPartPr>
            <p14:xfrm>
              <a:off x="9900537" y="3027641"/>
              <a:ext cx="360" cy="3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389FD76-8F9F-4AA2-9630-CC8B1A31005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91897" y="30186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76D7C07-64D7-4C85-AE93-CC59D95B39D7}"/>
                  </a:ext>
                </a:extLst>
              </p14:cNvPr>
              <p14:cNvContentPartPr/>
              <p14:nvPr/>
            </p14:nvContentPartPr>
            <p14:xfrm>
              <a:off x="8804700" y="2929620"/>
              <a:ext cx="360" cy="3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76D7C07-64D7-4C85-AE93-CC59D95B39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95700" y="292098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E8F6E17D-12BC-4620-9668-DCDCBD3297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4525" y="1417723"/>
            <a:ext cx="6942566" cy="49040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CA86430B-F584-409B-B5CB-E3B9B0C0E37D}"/>
                  </a:ext>
                </a:extLst>
              </p14:cNvPr>
              <p14:cNvContentPartPr/>
              <p14:nvPr/>
            </p14:nvContentPartPr>
            <p14:xfrm>
              <a:off x="8341282" y="2499295"/>
              <a:ext cx="2679480" cy="3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CA86430B-F584-409B-B5CB-E3B9B0C0E37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32282" y="2490295"/>
                <a:ext cx="26971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EC96AC62-FE5D-4845-97CD-6D2E83AB9EEA}"/>
                  </a:ext>
                </a:extLst>
              </p14:cNvPr>
              <p14:cNvContentPartPr/>
              <p14:nvPr/>
            </p14:nvContentPartPr>
            <p14:xfrm>
              <a:off x="8335237" y="1439446"/>
              <a:ext cx="2688765" cy="3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EC96AC62-FE5D-4845-97CD-6D2E83AB9EE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326237" y="1430446"/>
                <a:ext cx="2706405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C628AA80-A5B0-427A-8F12-473F65133849}"/>
                  </a:ext>
                </a:extLst>
              </p14:cNvPr>
              <p14:cNvContentPartPr/>
              <p14:nvPr/>
            </p14:nvContentPartPr>
            <p14:xfrm>
              <a:off x="8332282" y="1441232"/>
              <a:ext cx="360" cy="105120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C628AA80-A5B0-427A-8F12-473F6513384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323642" y="1432592"/>
                <a:ext cx="18000" cy="10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01E39364-A6A8-4E9B-91DD-3575E39D73FE}"/>
                  </a:ext>
                </a:extLst>
              </p14:cNvPr>
              <p14:cNvContentPartPr/>
              <p14:nvPr/>
            </p14:nvContentPartPr>
            <p14:xfrm>
              <a:off x="11024722" y="1452752"/>
              <a:ext cx="360" cy="103968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01E39364-A6A8-4E9B-91DD-3575E39D73F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015722" y="1443752"/>
                <a:ext cx="18000" cy="105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5B259213-9618-477E-84AD-2B4D9D408B6F}"/>
              </a:ext>
            </a:extLst>
          </p:cNvPr>
          <p:cNvGrpSpPr/>
          <p:nvPr/>
        </p:nvGrpSpPr>
        <p:grpSpPr>
          <a:xfrm>
            <a:off x="8319322" y="2170592"/>
            <a:ext cx="22320" cy="78840"/>
            <a:chOff x="8319322" y="2170592"/>
            <a:chExt cx="22320" cy="7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D218D56-C2A8-44F6-808D-5CE499E0473D}"/>
                    </a:ext>
                  </a:extLst>
                </p14:cNvPr>
                <p14:cNvContentPartPr/>
                <p14:nvPr/>
              </p14:nvContentPartPr>
              <p14:xfrm>
                <a:off x="8319322" y="2170592"/>
                <a:ext cx="360" cy="3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D218D56-C2A8-44F6-808D-5CE499E0473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310322" y="216195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BA9837E-0F80-4255-81A7-06ABC92C6CE8}"/>
                    </a:ext>
                  </a:extLst>
                </p14:cNvPr>
                <p14:cNvContentPartPr/>
                <p14:nvPr/>
              </p14:nvContentPartPr>
              <p14:xfrm>
                <a:off x="8341282" y="2249072"/>
                <a:ext cx="360" cy="3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BA9837E-0F80-4255-81A7-06ABC92C6CE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332282" y="22404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82512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BA61CFB-F21D-4EE9-93DD-DA5490A8B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0" y="1844833"/>
            <a:ext cx="11998534" cy="2016211"/>
          </a:xfrm>
        </p:spPr>
        <p:txBody>
          <a:bodyPr anchor="t">
            <a:no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Vielen Dank für die Aufmerksamkeit.</a:t>
            </a:r>
            <a:b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Sie erhalten eine Version und können es </a:t>
            </a:r>
            <a:r>
              <a:rPr lang="de-DE" sz="2000" b="1">
                <a:latin typeface="Arial" panose="020B0604020202020204" pitchFamily="34" charset="0"/>
                <a:cs typeface="Arial" panose="020B0604020202020204" pitchFamily="34" charset="0"/>
              </a:rPr>
              <a:t>gern probieren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b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Ein Feedback wäre wünschenswert, danke.</a:t>
            </a:r>
            <a:b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Datumsplatzhalter 2">
            <a:extLst>
              <a:ext uri="{FF2B5EF4-FFF2-40B4-BE49-F238E27FC236}">
                <a16:creationId xmlns:a16="http://schemas.microsoft.com/office/drawing/2014/main" id="{DC2F6E2B-A55C-4CEB-AA06-C93E3875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EEE2-FDEA-40D1-9051-9A05935C44D1}" type="datetime1">
              <a:rPr lang="de-DE" altLang="de-DE" smtClean="0"/>
              <a:t>30.03.22</a:t>
            </a:fld>
            <a:endParaRPr lang="de-DE" altLang="de-DE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BCF878C6-AD5A-4FCE-BB8B-DA652510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Kayser.Dirk@outlook.de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9D46780-2A8A-45B1-89A5-EE964FE3D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DEB38-1106-4E36-BD31-01DB0935143A}" type="slidenum">
              <a:rPr lang="de-DE" altLang="de-DE" smtClean="0"/>
              <a:pPr/>
              <a:t>20</a:t>
            </a:fld>
            <a:endParaRPr kumimoji="0" lang="de-DE" altLang="de-DE" dirty="0">
              <a:latin typeface="+mn-lt"/>
            </a:endParaRPr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id="{D66A9E3E-918F-4D0E-918E-B285588A6DF7}"/>
              </a:ext>
            </a:extLst>
          </p:cNvPr>
          <p:cNvSpPr txBox="1">
            <a:spLocks/>
          </p:cNvSpPr>
          <p:nvPr/>
        </p:nvSpPr>
        <p:spPr>
          <a:xfrm>
            <a:off x="71981" y="4044503"/>
            <a:ext cx="11998534" cy="20162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b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Für die Nutzung benötigen Sie Access in einer aktuellen Version.</a:t>
            </a:r>
            <a:b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Für eine Rückfragen stehen Ich Ihnen gern zur Verfügung.</a:t>
            </a:r>
            <a:b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90B9C6DE-4D06-4ED2-9366-3B94A683354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90" y="808662"/>
            <a:ext cx="12022774" cy="22250"/>
          </a:xfrm>
          <a:prstGeom prst="line">
            <a:avLst/>
          </a:pr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0" name="Rectangle 8">
            <a:hlinkClick r:id="" action="ppaction://ole?verb=0"/>
            <a:extLst>
              <a:ext uri="{FF2B5EF4-FFF2-40B4-BE49-F238E27FC236}">
                <a16:creationId xmlns:a16="http://schemas.microsoft.com/office/drawing/2014/main" id="{24C97581-BB05-405C-8554-37BE201FD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60" y="412272"/>
            <a:ext cx="11958804" cy="38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anchor="b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Bestandsunterlagen          </a:t>
            </a:r>
            <a:r>
              <a:rPr lang="de-DE" altLang="de-D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Dokumentation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Prüfung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Freigabe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Übergabe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2414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umsplatzhalter 2">
            <a:extLst>
              <a:ext uri="{FF2B5EF4-FFF2-40B4-BE49-F238E27FC236}">
                <a16:creationId xmlns:a16="http://schemas.microsoft.com/office/drawing/2014/main" id="{DC2F6E2B-A55C-4CEB-AA06-C93E3875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535B-C964-4179-B2A9-246F97F6E8AC}" type="datetime1">
              <a:rPr lang="de-DE" altLang="de-DE" smtClean="0"/>
              <a:t>30.03.22</a:t>
            </a:fld>
            <a:endParaRPr lang="de-DE" altLang="de-DE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BCF878C6-AD5A-4FCE-BB8B-DA652510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Kayser.Dirk@outlook.de</a:t>
            </a:r>
          </a:p>
        </p:txBody>
      </p:sp>
      <p:sp>
        <p:nvSpPr>
          <p:cNvPr id="4101" name="Line 5">
            <a:extLst>
              <a:ext uri="{FF2B5EF4-FFF2-40B4-BE49-F238E27FC236}">
                <a16:creationId xmlns:a16="http://schemas.microsoft.com/office/drawing/2014/main" id="{3E4EA5C5-6A47-4BC0-A86E-D64FCFC8F7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90" y="780612"/>
            <a:ext cx="12022774" cy="22250"/>
          </a:xfrm>
          <a:prstGeom prst="line">
            <a:avLst/>
          </a:pr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5" name="Rectangle 8">
            <a:hlinkClick r:id="" action="ppaction://ole?verb=0"/>
            <a:extLst>
              <a:ext uri="{FF2B5EF4-FFF2-40B4-BE49-F238E27FC236}">
                <a16:creationId xmlns:a16="http://schemas.microsoft.com/office/drawing/2014/main" id="{3AC01FAE-C82F-410C-AF86-15CAC7A6A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80" y="1422125"/>
            <a:ext cx="4114800" cy="26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Hauptbildschirm</a:t>
            </a:r>
            <a:endParaRPr lang="de-DE" altLang="de-DE" sz="14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095AD91-0DEA-42EC-BF5A-6BA471A2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DEB38-1106-4E36-BD31-01DB0935143A}" type="slidenum">
              <a:rPr lang="de-DE" altLang="de-DE" smtClean="0"/>
              <a:pPr/>
              <a:t>3</a:t>
            </a:fld>
            <a:endParaRPr kumimoji="0" lang="de-DE" altLang="de-DE" dirty="0">
              <a:latin typeface="+mn-lt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8000DF6-19CE-42F0-868F-012C82E427CC}"/>
              </a:ext>
            </a:extLst>
          </p:cNvPr>
          <p:cNvSpPr txBox="1"/>
          <p:nvPr/>
        </p:nvSpPr>
        <p:spPr>
          <a:xfrm>
            <a:off x="180960" y="2174879"/>
            <a:ext cx="4194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Rechts oben finden Sie die Button für weitere Unterformulare und Berichte.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942E3B5-8ADF-4853-8F22-FB4CA3C1B7E9}"/>
              </a:ext>
            </a:extLst>
          </p:cNvPr>
          <p:cNvSpPr txBox="1"/>
          <p:nvPr/>
        </p:nvSpPr>
        <p:spPr>
          <a:xfrm>
            <a:off x="192088" y="2703100"/>
            <a:ext cx="4181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Stammdaten: 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Hier können Sie die Projektdaten auch eingeben oder ändern.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D4D6514-121A-4F4D-B194-14BE704CDC4A}"/>
              </a:ext>
            </a:extLst>
          </p:cNvPr>
          <p:cNvSpPr txBox="1"/>
          <p:nvPr/>
        </p:nvSpPr>
        <p:spPr>
          <a:xfrm>
            <a:off x="11494400" y="6415369"/>
            <a:ext cx="706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Index -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389FD76-8F9F-4AA2-9630-CC8B1A310052}"/>
                  </a:ext>
                </a:extLst>
              </p14:cNvPr>
              <p14:cNvContentPartPr/>
              <p14:nvPr/>
            </p14:nvContentPartPr>
            <p14:xfrm>
              <a:off x="9900537" y="3027641"/>
              <a:ext cx="360" cy="3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389FD76-8F9F-4AA2-9630-CC8B1A31005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91897" y="30186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76D7C07-64D7-4C85-AE93-CC59D95B39D7}"/>
                  </a:ext>
                </a:extLst>
              </p14:cNvPr>
              <p14:cNvContentPartPr/>
              <p14:nvPr/>
            </p14:nvContentPartPr>
            <p14:xfrm>
              <a:off x="8804700" y="2929620"/>
              <a:ext cx="360" cy="3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76D7C07-64D7-4C85-AE93-CC59D95B39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95700" y="292098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E8F6E17D-12BC-4620-9668-DCDCBD3297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4525" y="1417723"/>
            <a:ext cx="6942566" cy="490408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9AE6046-FD9D-46C5-8CE8-E53CE8C3F241}"/>
              </a:ext>
            </a:extLst>
          </p:cNvPr>
          <p:cNvSpPr txBox="1"/>
          <p:nvPr/>
        </p:nvSpPr>
        <p:spPr>
          <a:xfrm>
            <a:off x="215570" y="3346624"/>
            <a:ext cx="4181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Firma: 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Hier kann ein Firmenname eingegeben oder geändert werden.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715D549-C231-403E-8E8D-FBC1034F8CEC}"/>
              </a:ext>
            </a:extLst>
          </p:cNvPr>
          <p:cNvSpPr txBox="1"/>
          <p:nvPr/>
        </p:nvSpPr>
        <p:spPr>
          <a:xfrm>
            <a:off x="229852" y="3999826"/>
            <a:ext cx="4181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Papierkorb: 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Aktuellen Datensatz löschen.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4A1C3C9-636D-45D3-904C-5C38F9205491}"/>
              </a:ext>
            </a:extLst>
          </p:cNvPr>
          <p:cNvSpPr txBox="1"/>
          <p:nvPr/>
        </p:nvSpPr>
        <p:spPr>
          <a:xfrm>
            <a:off x="229853" y="4472202"/>
            <a:ext cx="4181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Stoppzeichen: 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Beenden Sie das Programm.</a:t>
            </a:r>
          </a:p>
        </p:txBody>
      </p:sp>
      <p:sp>
        <p:nvSpPr>
          <p:cNvPr id="22" name="Rectangle 8">
            <a:hlinkClick r:id="" action="ppaction://ole?verb=0"/>
            <a:extLst>
              <a:ext uri="{FF2B5EF4-FFF2-40B4-BE49-F238E27FC236}">
                <a16:creationId xmlns:a16="http://schemas.microsoft.com/office/drawing/2014/main" id="{6F2BA7A6-5931-432C-9CD6-E078AB65F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60" y="412272"/>
            <a:ext cx="11958804" cy="38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anchor="b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Bestandsunterlagen          </a:t>
            </a:r>
            <a:r>
              <a:rPr lang="de-DE" altLang="de-D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Dokumentation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Prüfung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Freigabe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Übergabe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3805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umsplatzhalter 2">
            <a:extLst>
              <a:ext uri="{FF2B5EF4-FFF2-40B4-BE49-F238E27FC236}">
                <a16:creationId xmlns:a16="http://schemas.microsoft.com/office/drawing/2014/main" id="{DC2F6E2B-A55C-4CEB-AA06-C93E3875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535B-C964-4179-B2A9-246F97F6E8AC}" type="datetime1">
              <a:rPr lang="de-DE" altLang="de-DE" smtClean="0"/>
              <a:t>30.03.22</a:t>
            </a:fld>
            <a:endParaRPr lang="de-DE" altLang="de-DE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BCF878C6-AD5A-4FCE-BB8B-DA652510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Kayser.Dirk@outlook.de</a:t>
            </a:r>
          </a:p>
        </p:txBody>
      </p:sp>
      <p:sp>
        <p:nvSpPr>
          <p:cNvPr id="4101" name="Line 5">
            <a:extLst>
              <a:ext uri="{FF2B5EF4-FFF2-40B4-BE49-F238E27FC236}">
                <a16:creationId xmlns:a16="http://schemas.microsoft.com/office/drawing/2014/main" id="{3E4EA5C5-6A47-4BC0-A86E-D64FCFC8F7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90" y="780612"/>
            <a:ext cx="12022774" cy="22250"/>
          </a:xfrm>
          <a:prstGeom prst="line">
            <a:avLst/>
          </a:pr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5" name="Rectangle 8">
            <a:hlinkClick r:id="" action="ppaction://ole?verb=0"/>
            <a:extLst>
              <a:ext uri="{FF2B5EF4-FFF2-40B4-BE49-F238E27FC236}">
                <a16:creationId xmlns:a16="http://schemas.microsoft.com/office/drawing/2014/main" id="{3AC01FAE-C82F-410C-AF86-15CAC7A6A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80" y="1422125"/>
            <a:ext cx="4114800" cy="26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Hauptbildschirm</a:t>
            </a:r>
            <a:endParaRPr lang="de-DE" altLang="de-DE" sz="14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095AD91-0DEA-42EC-BF5A-6BA471A2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DEB38-1106-4E36-BD31-01DB0935143A}" type="slidenum">
              <a:rPr lang="de-DE" altLang="de-DE" smtClean="0"/>
              <a:pPr/>
              <a:t>4</a:t>
            </a:fld>
            <a:endParaRPr kumimoji="0" lang="de-DE" altLang="de-DE" dirty="0">
              <a:latin typeface="+mn-lt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8000DF6-19CE-42F0-868F-012C82E427CC}"/>
              </a:ext>
            </a:extLst>
          </p:cNvPr>
          <p:cNvSpPr txBox="1"/>
          <p:nvPr/>
        </p:nvSpPr>
        <p:spPr>
          <a:xfrm>
            <a:off x="180960" y="2174879"/>
            <a:ext cx="4194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Rechts oben finden Sie die Button für weitere Unterformulare und Berichte.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942E3B5-8ADF-4853-8F22-FB4CA3C1B7E9}"/>
              </a:ext>
            </a:extLst>
          </p:cNvPr>
          <p:cNvSpPr txBox="1"/>
          <p:nvPr/>
        </p:nvSpPr>
        <p:spPr>
          <a:xfrm>
            <a:off x="192088" y="2703100"/>
            <a:ext cx="4181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Gewerk: 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Hier können Sie die Daten auch eingeben, ergänzen oder anpassen.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D4D6514-121A-4F4D-B194-14BE704CDC4A}"/>
              </a:ext>
            </a:extLst>
          </p:cNvPr>
          <p:cNvSpPr txBox="1"/>
          <p:nvPr/>
        </p:nvSpPr>
        <p:spPr>
          <a:xfrm>
            <a:off x="11494400" y="6415369"/>
            <a:ext cx="706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Index -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389FD76-8F9F-4AA2-9630-CC8B1A310052}"/>
                  </a:ext>
                </a:extLst>
              </p14:cNvPr>
              <p14:cNvContentPartPr/>
              <p14:nvPr/>
            </p14:nvContentPartPr>
            <p14:xfrm>
              <a:off x="9900537" y="3027641"/>
              <a:ext cx="360" cy="3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389FD76-8F9F-4AA2-9630-CC8B1A31005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91897" y="30186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76D7C07-64D7-4C85-AE93-CC59D95B39D7}"/>
                  </a:ext>
                </a:extLst>
              </p14:cNvPr>
              <p14:cNvContentPartPr/>
              <p14:nvPr/>
            </p14:nvContentPartPr>
            <p14:xfrm>
              <a:off x="8804700" y="2929620"/>
              <a:ext cx="360" cy="3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76D7C07-64D7-4C85-AE93-CC59D95B39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95700" y="292098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E8F6E17D-12BC-4620-9668-DCDCBD3297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4525" y="1417723"/>
            <a:ext cx="6942566" cy="490408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B8B2DA6-B7B4-4E1F-B4A4-8FF3721438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53379" y="1396593"/>
            <a:ext cx="3145993" cy="4957608"/>
          </a:xfrm>
          <a:prstGeom prst="rect">
            <a:avLst/>
          </a:prstGeom>
        </p:spPr>
      </p:pic>
      <p:sp>
        <p:nvSpPr>
          <p:cNvPr id="15" name="Rectangle 8">
            <a:hlinkClick r:id="" action="ppaction://ole?verb=0"/>
            <a:extLst>
              <a:ext uri="{FF2B5EF4-FFF2-40B4-BE49-F238E27FC236}">
                <a16:creationId xmlns:a16="http://schemas.microsoft.com/office/drawing/2014/main" id="{3618CF58-99E0-4E07-9D1C-37B2314A6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60" y="412272"/>
            <a:ext cx="11958804" cy="38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anchor="b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Bestandsunterlagen          </a:t>
            </a:r>
            <a:r>
              <a:rPr lang="de-DE" altLang="de-D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Dokumentation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Prüfung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Freigabe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Übergabe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9779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umsplatzhalter 2">
            <a:extLst>
              <a:ext uri="{FF2B5EF4-FFF2-40B4-BE49-F238E27FC236}">
                <a16:creationId xmlns:a16="http://schemas.microsoft.com/office/drawing/2014/main" id="{DC2F6E2B-A55C-4CEB-AA06-C93E3875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535B-C964-4179-B2A9-246F97F6E8AC}" type="datetime1">
              <a:rPr lang="de-DE" altLang="de-DE" smtClean="0"/>
              <a:t>30.03.22</a:t>
            </a:fld>
            <a:endParaRPr lang="de-DE" altLang="de-DE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BCF878C6-AD5A-4FCE-BB8B-DA652510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Kayser.Dirk@outlook.de</a:t>
            </a:r>
          </a:p>
        </p:txBody>
      </p:sp>
      <p:sp>
        <p:nvSpPr>
          <p:cNvPr id="4101" name="Line 5">
            <a:extLst>
              <a:ext uri="{FF2B5EF4-FFF2-40B4-BE49-F238E27FC236}">
                <a16:creationId xmlns:a16="http://schemas.microsoft.com/office/drawing/2014/main" id="{3E4EA5C5-6A47-4BC0-A86E-D64FCFC8F7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90" y="780612"/>
            <a:ext cx="12022774" cy="22250"/>
          </a:xfrm>
          <a:prstGeom prst="line">
            <a:avLst/>
          </a:pr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5" name="Rectangle 8">
            <a:hlinkClick r:id="" action="ppaction://ole?verb=0"/>
            <a:extLst>
              <a:ext uri="{FF2B5EF4-FFF2-40B4-BE49-F238E27FC236}">
                <a16:creationId xmlns:a16="http://schemas.microsoft.com/office/drawing/2014/main" id="{3AC01FAE-C82F-410C-AF86-15CAC7A6A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80" y="1422125"/>
            <a:ext cx="4114800" cy="26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Hauptbildschirm</a:t>
            </a:r>
            <a:endParaRPr lang="de-DE" altLang="de-DE" sz="14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095AD91-0DEA-42EC-BF5A-6BA471A2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DEB38-1106-4E36-BD31-01DB0935143A}" type="slidenum">
              <a:rPr lang="de-DE" altLang="de-DE" smtClean="0"/>
              <a:pPr/>
              <a:t>5</a:t>
            </a:fld>
            <a:endParaRPr kumimoji="0" lang="de-DE" altLang="de-DE" dirty="0">
              <a:latin typeface="+mn-lt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8000DF6-19CE-42F0-868F-012C82E427CC}"/>
              </a:ext>
            </a:extLst>
          </p:cNvPr>
          <p:cNvSpPr txBox="1"/>
          <p:nvPr/>
        </p:nvSpPr>
        <p:spPr>
          <a:xfrm>
            <a:off x="180960" y="2174879"/>
            <a:ext cx="4194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Rechts oben finden Sie die Button für weitere Unterformulare und Berichte.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942E3B5-8ADF-4853-8F22-FB4CA3C1B7E9}"/>
              </a:ext>
            </a:extLst>
          </p:cNvPr>
          <p:cNvSpPr txBox="1"/>
          <p:nvPr/>
        </p:nvSpPr>
        <p:spPr>
          <a:xfrm>
            <a:off x="192088" y="2703100"/>
            <a:ext cx="4181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Gewerk: 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Hier können Sie die Daten auch eingeben, ergänzen oder anpassen.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D4D6514-121A-4F4D-B194-14BE704CDC4A}"/>
              </a:ext>
            </a:extLst>
          </p:cNvPr>
          <p:cNvSpPr txBox="1"/>
          <p:nvPr/>
        </p:nvSpPr>
        <p:spPr>
          <a:xfrm>
            <a:off x="11494400" y="6415369"/>
            <a:ext cx="706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Index -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389FD76-8F9F-4AA2-9630-CC8B1A310052}"/>
                  </a:ext>
                </a:extLst>
              </p14:cNvPr>
              <p14:cNvContentPartPr/>
              <p14:nvPr/>
            </p14:nvContentPartPr>
            <p14:xfrm>
              <a:off x="9900537" y="3027641"/>
              <a:ext cx="360" cy="3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389FD76-8F9F-4AA2-9630-CC8B1A31005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91897" y="30186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76D7C07-64D7-4C85-AE93-CC59D95B39D7}"/>
                  </a:ext>
                </a:extLst>
              </p14:cNvPr>
              <p14:cNvContentPartPr/>
              <p14:nvPr/>
            </p14:nvContentPartPr>
            <p14:xfrm>
              <a:off x="8804700" y="2929620"/>
              <a:ext cx="360" cy="3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76D7C07-64D7-4C85-AE93-CC59D95B39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95700" y="292098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E8F6E17D-12BC-4620-9668-DCDCBD3297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4525" y="1417723"/>
            <a:ext cx="6942566" cy="490408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9AE6046-FD9D-46C5-8CE8-E53CE8C3F241}"/>
              </a:ext>
            </a:extLst>
          </p:cNvPr>
          <p:cNvSpPr txBox="1"/>
          <p:nvPr/>
        </p:nvSpPr>
        <p:spPr>
          <a:xfrm>
            <a:off x="215570" y="3346624"/>
            <a:ext cx="4181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Gesamtbericht: 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Übersicht aller Firmen über den Status der Dokumentation.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1A1EF11-6EFC-482B-BE6D-905D3A3275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54840" y="1445965"/>
            <a:ext cx="6904482" cy="4904082"/>
          </a:xfrm>
          <a:prstGeom prst="rect">
            <a:avLst/>
          </a:prstGeom>
        </p:spPr>
      </p:pic>
      <p:sp>
        <p:nvSpPr>
          <p:cNvPr id="17" name="Rectangle 8">
            <a:hlinkClick r:id="" action="ppaction://ole?verb=0"/>
            <a:extLst>
              <a:ext uri="{FF2B5EF4-FFF2-40B4-BE49-F238E27FC236}">
                <a16:creationId xmlns:a16="http://schemas.microsoft.com/office/drawing/2014/main" id="{44760DF1-50E8-434F-AA02-1E08B6899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60" y="412272"/>
            <a:ext cx="11958804" cy="38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anchor="b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Bestandsunterlagen          </a:t>
            </a:r>
            <a:r>
              <a:rPr lang="de-DE" altLang="de-D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Dokumentation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Prüfung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Freigabe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Übergabe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0073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umsplatzhalter 2">
            <a:extLst>
              <a:ext uri="{FF2B5EF4-FFF2-40B4-BE49-F238E27FC236}">
                <a16:creationId xmlns:a16="http://schemas.microsoft.com/office/drawing/2014/main" id="{DC2F6E2B-A55C-4CEB-AA06-C93E3875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535B-C964-4179-B2A9-246F97F6E8AC}" type="datetime1">
              <a:rPr lang="de-DE" altLang="de-DE" smtClean="0"/>
              <a:t>30.03.22</a:t>
            </a:fld>
            <a:endParaRPr lang="de-DE" altLang="de-DE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BCF878C6-AD5A-4FCE-BB8B-DA652510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Kayser.Dirk@outlook.de</a:t>
            </a:r>
          </a:p>
        </p:txBody>
      </p:sp>
      <p:sp>
        <p:nvSpPr>
          <p:cNvPr id="4101" name="Line 5">
            <a:extLst>
              <a:ext uri="{FF2B5EF4-FFF2-40B4-BE49-F238E27FC236}">
                <a16:creationId xmlns:a16="http://schemas.microsoft.com/office/drawing/2014/main" id="{3E4EA5C5-6A47-4BC0-A86E-D64FCFC8F7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90" y="780612"/>
            <a:ext cx="12022774" cy="22250"/>
          </a:xfrm>
          <a:prstGeom prst="line">
            <a:avLst/>
          </a:pr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5" name="Rectangle 8">
            <a:hlinkClick r:id="" action="ppaction://ole?verb=0"/>
            <a:extLst>
              <a:ext uri="{FF2B5EF4-FFF2-40B4-BE49-F238E27FC236}">
                <a16:creationId xmlns:a16="http://schemas.microsoft.com/office/drawing/2014/main" id="{3AC01FAE-C82F-410C-AF86-15CAC7A6A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80" y="1422125"/>
            <a:ext cx="4114800" cy="26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Hauptbildschirm</a:t>
            </a:r>
            <a:endParaRPr lang="de-DE" altLang="de-DE" sz="14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095AD91-0DEA-42EC-BF5A-6BA471A2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DEB38-1106-4E36-BD31-01DB0935143A}" type="slidenum">
              <a:rPr lang="de-DE" altLang="de-DE" smtClean="0"/>
              <a:pPr/>
              <a:t>6</a:t>
            </a:fld>
            <a:endParaRPr kumimoji="0" lang="de-DE" altLang="de-DE" dirty="0">
              <a:latin typeface="+mn-lt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8000DF6-19CE-42F0-868F-012C82E427CC}"/>
              </a:ext>
            </a:extLst>
          </p:cNvPr>
          <p:cNvSpPr txBox="1"/>
          <p:nvPr/>
        </p:nvSpPr>
        <p:spPr>
          <a:xfrm>
            <a:off x="180960" y="2174879"/>
            <a:ext cx="4194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Rechts oben finden Sie die Button für weitere Unterformulare und Berichte.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942E3B5-8ADF-4853-8F22-FB4CA3C1B7E9}"/>
              </a:ext>
            </a:extLst>
          </p:cNvPr>
          <p:cNvSpPr txBox="1"/>
          <p:nvPr/>
        </p:nvSpPr>
        <p:spPr>
          <a:xfrm>
            <a:off x="192088" y="2703100"/>
            <a:ext cx="4181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Gewerk: 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Hier können Sie die Daten auch eingeben, ergänzen oder anpassen.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D4D6514-121A-4F4D-B194-14BE704CDC4A}"/>
              </a:ext>
            </a:extLst>
          </p:cNvPr>
          <p:cNvSpPr txBox="1"/>
          <p:nvPr/>
        </p:nvSpPr>
        <p:spPr>
          <a:xfrm>
            <a:off x="11494400" y="6415369"/>
            <a:ext cx="706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Index -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389FD76-8F9F-4AA2-9630-CC8B1A310052}"/>
                  </a:ext>
                </a:extLst>
              </p14:cNvPr>
              <p14:cNvContentPartPr/>
              <p14:nvPr/>
            </p14:nvContentPartPr>
            <p14:xfrm>
              <a:off x="9900537" y="3027641"/>
              <a:ext cx="360" cy="3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389FD76-8F9F-4AA2-9630-CC8B1A31005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91897" y="30186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76D7C07-64D7-4C85-AE93-CC59D95B39D7}"/>
                  </a:ext>
                </a:extLst>
              </p14:cNvPr>
              <p14:cNvContentPartPr/>
              <p14:nvPr/>
            </p14:nvContentPartPr>
            <p14:xfrm>
              <a:off x="8804700" y="2929620"/>
              <a:ext cx="360" cy="3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76D7C07-64D7-4C85-AE93-CC59D95B39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95700" y="292098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E8F6E17D-12BC-4620-9668-DCDCBD3297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4525" y="1417723"/>
            <a:ext cx="6942566" cy="490408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9AE6046-FD9D-46C5-8CE8-E53CE8C3F241}"/>
              </a:ext>
            </a:extLst>
          </p:cNvPr>
          <p:cNvSpPr txBox="1"/>
          <p:nvPr/>
        </p:nvSpPr>
        <p:spPr>
          <a:xfrm>
            <a:off x="215570" y="3346624"/>
            <a:ext cx="4181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Gesamtbericht: 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Übersicht aller Firmen über den Status der Dokumentation.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715D549-C231-403E-8E8D-FBC1034F8CEC}"/>
              </a:ext>
            </a:extLst>
          </p:cNvPr>
          <p:cNvSpPr txBox="1"/>
          <p:nvPr/>
        </p:nvSpPr>
        <p:spPr>
          <a:xfrm>
            <a:off x="187096" y="3869764"/>
            <a:ext cx="4181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Firmenübersicht: 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Die Firmeninformationen sind wesentlich detaillierter.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007BDBE-37DF-49D5-9189-8BEE3EE459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61763" y="1434767"/>
            <a:ext cx="3246042" cy="4591962"/>
          </a:xfrm>
          <a:prstGeom prst="rect">
            <a:avLst/>
          </a:prstGeom>
        </p:spPr>
      </p:pic>
      <p:sp>
        <p:nvSpPr>
          <p:cNvPr id="18" name="Rectangle 8">
            <a:hlinkClick r:id="" action="ppaction://ole?verb=0"/>
            <a:extLst>
              <a:ext uri="{FF2B5EF4-FFF2-40B4-BE49-F238E27FC236}">
                <a16:creationId xmlns:a16="http://schemas.microsoft.com/office/drawing/2014/main" id="{4B4F3389-E90E-4D4D-B102-E3D2E7DCE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60" y="412272"/>
            <a:ext cx="11958804" cy="38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anchor="b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Bestandsunterlagen          </a:t>
            </a:r>
            <a:r>
              <a:rPr lang="de-DE" altLang="de-D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Dokumentation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Prüfung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Freigabe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Übergabe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E6BA469-1977-4166-9AB0-9CF8CDE286E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94027" y="1434766"/>
            <a:ext cx="3329036" cy="47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75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umsplatzhalter 2">
            <a:extLst>
              <a:ext uri="{FF2B5EF4-FFF2-40B4-BE49-F238E27FC236}">
                <a16:creationId xmlns:a16="http://schemas.microsoft.com/office/drawing/2014/main" id="{DC2F6E2B-A55C-4CEB-AA06-C93E3875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535B-C964-4179-B2A9-246F97F6E8AC}" type="datetime1">
              <a:rPr lang="de-DE" altLang="de-DE" smtClean="0"/>
              <a:t>30.03.22</a:t>
            </a:fld>
            <a:endParaRPr lang="de-DE" altLang="de-DE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BCF878C6-AD5A-4FCE-BB8B-DA652510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Kayser.Dirk@outlook.de</a:t>
            </a:r>
          </a:p>
        </p:txBody>
      </p:sp>
      <p:sp>
        <p:nvSpPr>
          <p:cNvPr id="4101" name="Line 5">
            <a:extLst>
              <a:ext uri="{FF2B5EF4-FFF2-40B4-BE49-F238E27FC236}">
                <a16:creationId xmlns:a16="http://schemas.microsoft.com/office/drawing/2014/main" id="{3E4EA5C5-6A47-4BC0-A86E-D64FCFC8F7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90" y="780612"/>
            <a:ext cx="12022774" cy="22250"/>
          </a:xfrm>
          <a:prstGeom prst="line">
            <a:avLst/>
          </a:pr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5" name="Rectangle 8">
            <a:hlinkClick r:id="" action="ppaction://ole?verb=0"/>
            <a:extLst>
              <a:ext uri="{FF2B5EF4-FFF2-40B4-BE49-F238E27FC236}">
                <a16:creationId xmlns:a16="http://schemas.microsoft.com/office/drawing/2014/main" id="{3AC01FAE-C82F-410C-AF86-15CAC7A6A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80" y="1422125"/>
            <a:ext cx="4114800" cy="26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Hauptbildschirm</a:t>
            </a:r>
            <a:endParaRPr lang="de-DE" altLang="de-DE" sz="14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095AD91-0DEA-42EC-BF5A-6BA471A2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DEB38-1106-4E36-BD31-01DB0935143A}" type="slidenum">
              <a:rPr lang="de-DE" altLang="de-DE" smtClean="0"/>
              <a:pPr/>
              <a:t>7</a:t>
            </a:fld>
            <a:endParaRPr kumimoji="0" lang="de-DE" altLang="de-DE" dirty="0">
              <a:latin typeface="+mn-lt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8000DF6-19CE-42F0-868F-012C82E427CC}"/>
              </a:ext>
            </a:extLst>
          </p:cNvPr>
          <p:cNvSpPr txBox="1"/>
          <p:nvPr/>
        </p:nvSpPr>
        <p:spPr>
          <a:xfrm>
            <a:off x="180960" y="2174879"/>
            <a:ext cx="411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Rechts oben finden Sie die Button für weitere Unterformulare und Berichte.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942E3B5-8ADF-4853-8F22-FB4CA3C1B7E9}"/>
              </a:ext>
            </a:extLst>
          </p:cNvPr>
          <p:cNvSpPr txBox="1"/>
          <p:nvPr/>
        </p:nvSpPr>
        <p:spPr>
          <a:xfrm>
            <a:off x="192089" y="2703100"/>
            <a:ext cx="4120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Gewerk: 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Hier können Sie die Daten auch eingeben, ergänzen oder anpassen.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D4D6514-121A-4F4D-B194-14BE704CDC4A}"/>
              </a:ext>
            </a:extLst>
          </p:cNvPr>
          <p:cNvSpPr txBox="1"/>
          <p:nvPr/>
        </p:nvSpPr>
        <p:spPr>
          <a:xfrm>
            <a:off x="11494400" y="6415369"/>
            <a:ext cx="706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Index -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389FD76-8F9F-4AA2-9630-CC8B1A310052}"/>
                  </a:ext>
                </a:extLst>
              </p14:cNvPr>
              <p14:cNvContentPartPr/>
              <p14:nvPr/>
            </p14:nvContentPartPr>
            <p14:xfrm>
              <a:off x="9900537" y="3027641"/>
              <a:ext cx="360" cy="3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389FD76-8F9F-4AA2-9630-CC8B1A31005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91897" y="30186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76D7C07-64D7-4C85-AE93-CC59D95B39D7}"/>
                  </a:ext>
                </a:extLst>
              </p14:cNvPr>
              <p14:cNvContentPartPr/>
              <p14:nvPr/>
            </p14:nvContentPartPr>
            <p14:xfrm>
              <a:off x="8804700" y="2929620"/>
              <a:ext cx="360" cy="3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76D7C07-64D7-4C85-AE93-CC59D95B39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95700" y="292098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feld 15">
            <a:extLst>
              <a:ext uri="{FF2B5EF4-FFF2-40B4-BE49-F238E27FC236}">
                <a16:creationId xmlns:a16="http://schemas.microsoft.com/office/drawing/2014/main" id="{29AE6046-FD9D-46C5-8CE8-E53CE8C3F241}"/>
              </a:ext>
            </a:extLst>
          </p:cNvPr>
          <p:cNvSpPr txBox="1"/>
          <p:nvPr/>
        </p:nvSpPr>
        <p:spPr>
          <a:xfrm>
            <a:off x="215570" y="3346624"/>
            <a:ext cx="408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Gesamtbericht: 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Übersicht aller Firmen über den Status der Dokumentation.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715D549-C231-403E-8E8D-FBC1034F8CEC}"/>
              </a:ext>
            </a:extLst>
          </p:cNvPr>
          <p:cNvSpPr txBox="1"/>
          <p:nvPr/>
        </p:nvSpPr>
        <p:spPr>
          <a:xfrm>
            <a:off x="187097" y="3976350"/>
            <a:ext cx="4120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Firmenübersicht: 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Die Firmeninformationen sind wesentlich detaillierter.</a:t>
            </a:r>
          </a:p>
        </p:txBody>
      </p:sp>
      <p:sp>
        <p:nvSpPr>
          <p:cNvPr id="18" name="Rectangle 8">
            <a:hlinkClick r:id="" action="ppaction://ole?verb=0"/>
            <a:extLst>
              <a:ext uri="{FF2B5EF4-FFF2-40B4-BE49-F238E27FC236}">
                <a16:creationId xmlns:a16="http://schemas.microsoft.com/office/drawing/2014/main" id="{4B4F3389-E90E-4D4D-B102-E3D2E7DCE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60" y="412272"/>
            <a:ext cx="11958804" cy="38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anchor="b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Bestandsunterlagen          </a:t>
            </a:r>
            <a:r>
              <a:rPr lang="de-DE" altLang="de-D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Dokumentation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Prüfung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Freigabe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Übergabe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97E8B82-C840-4475-9763-269465546AF7}"/>
              </a:ext>
            </a:extLst>
          </p:cNvPr>
          <p:cNvSpPr txBox="1"/>
          <p:nvPr/>
        </p:nvSpPr>
        <p:spPr>
          <a:xfrm>
            <a:off x="249734" y="4560703"/>
            <a:ext cx="40460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Firmenübersicht: </a:t>
            </a: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Mustervorlage übergeben Sie dem Fachbauleiter für das Gewerk und lassen sich die Vollständigkeit der Dokumentation bestätigen.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6C7F9E8-AF7F-4561-9E77-DD3D55B6F8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4525" y="962448"/>
            <a:ext cx="3696355" cy="525694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4D3C74C-171F-406E-A3B8-0E008512E7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68899" y="962448"/>
            <a:ext cx="3686440" cy="525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48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umsplatzhalter 2">
            <a:extLst>
              <a:ext uri="{FF2B5EF4-FFF2-40B4-BE49-F238E27FC236}">
                <a16:creationId xmlns:a16="http://schemas.microsoft.com/office/drawing/2014/main" id="{DC2F6E2B-A55C-4CEB-AA06-C93E3875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535B-C964-4179-B2A9-246F97F6E8AC}" type="datetime1">
              <a:rPr lang="de-DE" altLang="de-DE" smtClean="0"/>
              <a:t>30.03.22</a:t>
            </a:fld>
            <a:endParaRPr lang="de-DE" altLang="de-DE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BCF878C6-AD5A-4FCE-BB8B-DA652510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Kayser.Dirk@outlook.de</a:t>
            </a:r>
          </a:p>
        </p:txBody>
      </p:sp>
      <p:sp>
        <p:nvSpPr>
          <p:cNvPr id="4101" name="Line 5">
            <a:extLst>
              <a:ext uri="{FF2B5EF4-FFF2-40B4-BE49-F238E27FC236}">
                <a16:creationId xmlns:a16="http://schemas.microsoft.com/office/drawing/2014/main" id="{3E4EA5C5-6A47-4BC0-A86E-D64FCFC8F7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90" y="780612"/>
            <a:ext cx="12022774" cy="22250"/>
          </a:xfrm>
          <a:prstGeom prst="line">
            <a:avLst/>
          </a:pr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5" name="Rectangle 8">
            <a:hlinkClick r:id="" action="ppaction://ole?verb=0"/>
            <a:extLst>
              <a:ext uri="{FF2B5EF4-FFF2-40B4-BE49-F238E27FC236}">
                <a16:creationId xmlns:a16="http://schemas.microsoft.com/office/drawing/2014/main" id="{3AC01FAE-C82F-410C-AF86-15CAC7A6A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80" y="1422125"/>
            <a:ext cx="4114800" cy="26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Hauptbildschirm</a:t>
            </a:r>
            <a:endParaRPr lang="de-DE" altLang="de-DE" sz="14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095AD91-0DEA-42EC-BF5A-6BA471A2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DEB38-1106-4E36-BD31-01DB0935143A}" type="slidenum">
              <a:rPr lang="de-DE" altLang="de-DE" smtClean="0"/>
              <a:pPr/>
              <a:t>8</a:t>
            </a:fld>
            <a:endParaRPr kumimoji="0" lang="de-DE" altLang="de-DE" dirty="0">
              <a:latin typeface="+mn-lt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8000DF6-19CE-42F0-868F-012C82E427CC}"/>
              </a:ext>
            </a:extLst>
          </p:cNvPr>
          <p:cNvSpPr txBox="1"/>
          <p:nvPr/>
        </p:nvSpPr>
        <p:spPr>
          <a:xfrm>
            <a:off x="180960" y="2174879"/>
            <a:ext cx="4194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Rechts oben finden Sie die Button für weitere Unterformulare und Berichte.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942E3B5-8ADF-4853-8F22-FB4CA3C1B7E9}"/>
              </a:ext>
            </a:extLst>
          </p:cNvPr>
          <p:cNvSpPr txBox="1"/>
          <p:nvPr/>
        </p:nvSpPr>
        <p:spPr>
          <a:xfrm>
            <a:off x="192088" y="2703100"/>
            <a:ext cx="4181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Gewerk: 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Hier können Sie die Daten auch eingeben, ergänzen oder anpassen.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D4D6514-121A-4F4D-B194-14BE704CDC4A}"/>
              </a:ext>
            </a:extLst>
          </p:cNvPr>
          <p:cNvSpPr txBox="1"/>
          <p:nvPr/>
        </p:nvSpPr>
        <p:spPr>
          <a:xfrm>
            <a:off x="11494400" y="6415369"/>
            <a:ext cx="706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Index -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389FD76-8F9F-4AA2-9630-CC8B1A310052}"/>
                  </a:ext>
                </a:extLst>
              </p14:cNvPr>
              <p14:cNvContentPartPr/>
              <p14:nvPr/>
            </p14:nvContentPartPr>
            <p14:xfrm>
              <a:off x="9900537" y="3027641"/>
              <a:ext cx="360" cy="3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389FD76-8F9F-4AA2-9630-CC8B1A31005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91897" y="30186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76D7C07-64D7-4C85-AE93-CC59D95B39D7}"/>
                  </a:ext>
                </a:extLst>
              </p14:cNvPr>
              <p14:cNvContentPartPr/>
              <p14:nvPr/>
            </p14:nvContentPartPr>
            <p14:xfrm>
              <a:off x="8804700" y="2929620"/>
              <a:ext cx="360" cy="3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76D7C07-64D7-4C85-AE93-CC59D95B39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95700" y="292098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E8F6E17D-12BC-4620-9668-DCDCBD3297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4525" y="1417723"/>
            <a:ext cx="6942566" cy="490408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9AE6046-FD9D-46C5-8CE8-E53CE8C3F241}"/>
              </a:ext>
            </a:extLst>
          </p:cNvPr>
          <p:cNvSpPr txBox="1"/>
          <p:nvPr/>
        </p:nvSpPr>
        <p:spPr>
          <a:xfrm>
            <a:off x="215570" y="3346624"/>
            <a:ext cx="4181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Gesamtbericht: 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Übersicht aller Firmen über den Status der Dokumentation.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715D549-C231-403E-8E8D-FBC1034F8CEC}"/>
              </a:ext>
            </a:extLst>
          </p:cNvPr>
          <p:cNvSpPr txBox="1"/>
          <p:nvPr/>
        </p:nvSpPr>
        <p:spPr>
          <a:xfrm>
            <a:off x="187096" y="3869764"/>
            <a:ext cx="4181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Firmenübersicht: 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Die Firmeninformationen sind wesentlich detaillierter.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4A1C3C9-636D-45D3-904C-5C38F9205491}"/>
              </a:ext>
            </a:extLst>
          </p:cNvPr>
          <p:cNvSpPr txBox="1"/>
          <p:nvPr/>
        </p:nvSpPr>
        <p:spPr>
          <a:xfrm>
            <a:off x="198791" y="4357947"/>
            <a:ext cx="4181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Unterformulare schließen: 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Sollte ein Unterformular den Startbildschirm teilweise verdecken, mit dem Button werden sämtliche Unterformulare geschlossen.</a:t>
            </a:r>
          </a:p>
        </p:txBody>
      </p:sp>
      <p:sp>
        <p:nvSpPr>
          <p:cNvPr id="22" name="Rectangle 8">
            <a:hlinkClick r:id="" action="ppaction://ole?verb=0"/>
            <a:extLst>
              <a:ext uri="{FF2B5EF4-FFF2-40B4-BE49-F238E27FC236}">
                <a16:creationId xmlns:a16="http://schemas.microsoft.com/office/drawing/2014/main" id="{97EDC97E-9137-42B6-AF4F-4AFB86C47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60" y="412272"/>
            <a:ext cx="11958804" cy="38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anchor="b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Bestandsunterlagen          </a:t>
            </a:r>
            <a:r>
              <a:rPr lang="de-DE" altLang="de-D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Dokumentation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Prüfung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Freigabe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Übergabe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5225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umsplatzhalter 2">
            <a:extLst>
              <a:ext uri="{FF2B5EF4-FFF2-40B4-BE49-F238E27FC236}">
                <a16:creationId xmlns:a16="http://schemas.microsoft.com/office/drawing/2014/main" id="{DC2F6E2B-A55C-4CEB-AA06-C93E3875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535B-C964-4179-B2A9-246F97F6E8AC}" type="datetime1">
              <a:rPr lang="de-DE" altLang="de-DE" smtClean="0"/>
              <a:t>30.03.22</a:t>
            </a:fld>
            <a:endParaRPr lang="de-DE" altLang="de-DE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BCF878C6-AD5A-4FCE-BB8B-DA652510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Kayser.Dirk@outlook.de</a:t>
            </a:r>
          </a:p>
        </p:txBody>
      </p:sp>
      <p:sp>
        <p:nvSpPr>
          <p:cNvPr id="4101" name="Line 5">
            <a:extLst>
              <a:ext uri="{FF2B5EF4-FFF2-40B4-BE49-F238E27FC236}">
                <a16:creationId xmlns:a16="http://schemas.microsoft.com/office/drawing/2014/main" id="{3E4EA5C5-6A47-4BC0-A86E-D64FCFC8F7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90" y="780612"/>
            <a:ext cx="12022774" cy="22250"/>
          </a:xfrm>
          <a:prstGeom prst="line">
            <a:avLst/>
          </a:pr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5" name="Rectangle 8">
            <a:hlinkClick r:id="" action="ppaction://ole?verb=0"/>
            <a:extLst>
              <a:ext uri="{FF2B5EF4-FFF2-40B4-BE49-F238E27FC236}">
                <a16:creationId xmlns:a16="http://schemas.microsoft.com/office/drawing/2014/main" id="{3AC01FAE-C82F-410C-AF86-15CAC7A6A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80" y="1422125"/>
            <a:ext cx="4114800" cy="26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Hauptbildschirm</a:t>
            </a:r>
            <a:endParaRPr lang="de-DE" altLang="de-DE" sz="14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095AD91-0DEA-42EC-BF5A-6BA471A2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DEB38-1106-4E36-BD31-01DB0935143A}" type="slidenum">
              <a:rPr lang="de-DE" altLang="de-DE" smtClean="0"/>
              <a:pPr/>
              <a:t>9</a:t>
            </a:fld>
            <a:endParaRPr kumimoji="0" lang="de-DE" altLang="de-DE" dirty="0">
              <a:latin typeface="+mn-lt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8000DF6-19CE-42F0-868F-012C82E427CC}"/>
              </a:ext>
            </a:extLst>
          </p:cNvPr>
          <p:cNvSpPr txBox="1"/>
          <p:nvPr/>
        </p:nvSpPr>
        <p:spPr>
          <a:xfrm>
            <a:off x="180960" y="2174879"/>
            <a:ext cx="4194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Links sehen Sie hellgrau unterlegte Texte.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Ein Klick und es öffnen sich weitere Unterformulare. 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942E3B5-8ADF-4853-8F22-FB4CA3C1B7E9}"/>
              </a:ext>
            </a:extLst>
          </p:cNvPr>
          <p:cNvSpPr txBox="1"/>
          <p:nvPr/>
        </p:nvSpPr>
        <p:spPr>
          <a:xfrm>
            <a:off x="192088" y="2938050"/>
            <a:ext cx="4181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Wartungs- und Instandhaltungshinweise: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D4D6514-121A-4F4D-B194-14BE704CDC4A}"/>
              </a:ext>
            </a:extLst>
          </p:cNvPr>
          <p:cNvSpPr txBox="1"/>
          <p:nvPr/>
        </p:nvSpPr>
        <p:spPr>
          <a:xfrm>
            <a:off x="11494400" y="6415369"/>
            <a:ext cx="706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Index -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389FD76-8F9F-4AA2-9630-CC8B1A310052}"/>
                  </a:ext>
                </a:extLst>
              </p14:cNvPr>
              <p14:cNvContentPartPr/>
              <p14:nvPr/>
            </p14:nvContentPartPr>
            <p14:xfrm>
              <a:off x="9900537" y="3027641"/>
              <a:ext cx="360" cy="3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389FD76-8F9F-4AA2-9630-CC8B1A31005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91897" y="30186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76D7C07-64D7-4C85-AE93-CC59D95B39D7}"/>
                  </a:ext>
                </a:extLst>
              </p14:cNvPr>
              <p14:cNvContentPartPr/>
              <p14:nvPr/>
            </p14:nvContentPartPr>
            <p14:xfrm>
              <a:off x="8804700" y="2929620"/>
              <a:ext cx="360" cy="3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76D7C07-64D7-4C85-AE93-CC59D95B39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95700" y="292098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E8F6E17D-12BC-4620-9668-DCDCBD3297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4525" y="1417723"/>
            <a:ext cx="6942566" cy="490408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5E6C359-042A-4615-8052-98750732B2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53579" y="3171199"/>
            <a:ext cx="3943512" cy="2478857"/>
          </a:xfrm>
          <a:prstGeom prst="rect">
            <a:avLst/>
          </a:prstGeom>
        </p:spPr>
      </p:pic>
      <p:sp>
        <p:nvSpPr>
          <p:cNvPr id="15" name="Rectangle 8">
            <a:hlinkClick r:id="" action="ppaction://ole?verb=0"/>
            <a:extLst>
              <a:ext uri="{FF2B5EF4-FFF2-40B4-BE49-F238E27FC236}">
                <a16:creationId xmlns:a16="http://schemas.microsoft.com/office/drawing/2014/main" id="{27D4F3DB-5073-4D01-8192-796AB7C76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60" y="412272"/>
            <a:ext cx="11958804" cy="38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anchor="b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Bestandsunterlagen          </a:t>
            </a:r>
            <a:r>
              <a:rPr lang="de-DE" altLang="de-D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Dokumentation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Prüfung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Freigabe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altLang="de-DE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Übergabe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415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4"/>
  <p:tag name="HOTSPOTTYPE" val="DefinedInNavigator"/>
  <p:tag name="DEFINEDINNAVIGATOR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1155</Words>
  <Application>Microsoft Office PowerPoint</Application>
  <PresentationFormat>Breitbild</PresentationFormat>
  <Paragraphs>248</Paragraphs>
  <Slides>20</Slides>
  <Notes>20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 für die Aufmerksamkeit.  Sie erhalten eine Version und können es gern probieren.    Ein Feedback wäre wünschenswert, danke.    </vt:lpstr>
    </vt:vector>
  </TitlesOfParts>
  <Company>Duke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Firmenübersicht</dc:title>
  <dc:creator>Kayser</dc:creator>
  <cp:lastModifiedBy>Dirk Kayser</cp:lastModifiedBy>
  <cp:revision>9</cp:revision>
  <cp:lastPrinted>2021-02-04T17:07:08Z</cp:lastPrinted>
  <dcterms:created xsi:type="dcterms:W3CDTF">2001-05-15T22:19:44Z</dcterms:created>
  <dcterms:modified xsi:type="dcterms:W3CDTF">2022-03-30T14:20:51Z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1</vt:i4>
  </property>
  <property fmtid="{D5CDD505-2E9C-101B-9397-08002B2CF9AE}" pid="7" name="MailAddress">
    <vt:lpwstr>Kayser-Duke-Gmbh@web.de</vt:lpwstr>
  </property>
  <property fmtid="{D5CDD505-2E9C-101B-9397-08002B2CF9AE}" pid="8" name="HomePage">
    <vt:lpwstr>Duke_elektronik.de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true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2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C:\test\Hompage</vt:lpwstr>
  </property>
</Properties>
</file>